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1" r:id="rId5"/>
    <p:sldMasterId id="2147483692" r:id="rId6"/>
    <p:sldMasterId id="214748369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Lst>
  <p:sldSz cy="5143500" cx="9144000"/>
  <p:notesSz cx="6858000" cy="9144000"/>
  <p:embeddedFontLst>
    <p:embeddedFont>
      <p:font typeface="Poppins"/>
      <p:regular r:id="rId41"/>
      <p:bold r:id="rId42"/>
      <p:italic r:id="rId43"/>
      <p:boldItalic r:id="rId44"/>
    </p:embeddedFont>
    <p:embeddedFont>
      <p:font typeface="Poppins Light"/>
      <p:regular r:id="rId45"/>
      <p:bold r:id="rId46"/>
      <p:italic r:id="rId47"/>
      <p:boldItalic r:id="rId48"/>
    </p:embeddedFont>
    <p:embeddedFont>
      <p:font typeface="Poppins SemiBold"/>
      <p:regular r:id="rId49"/>
      <p:bold r:id="rId50"/>
      <p:italic r:id="rId51"/>
      <p:boldItalic r:id="rId52"/>
    </p:embeddedFont>
    <p:embeddedFont>
      <p:font typeface="Spectral Light"/>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A8BA649-FD13-4878-A029-B4322F03EDCA}">
  <a:tblStyle styleId="{FA8BA649-FD13-4878-A029-B4322F03EDC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9A7064FC-4FFD-40A7-958D-3BD04F689DA3}" styleName="Table_1">
    <a:wholeTbl>
      <a:tcTxStyle b="off" i="off">
        <a:font>
          <a:latin typeface="Calibri"/>
          <a:ea typeface="Calibri"/>
          <a:cs typeface="Calibri"/>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rgbClr val="FFFFFF"/>
      </a:tcTxStyle>
      <a:tcStyle>
        <a:fill>
          <a:solidFill>
            <a:srgbClr val="4472C4"/>
          </a:solidFill>
        </a:fill>
      </a:tcStyle>
    </a:lastCol>
    <a:firstCol>
      <a:tcTxStyle b="on" i="off">
        <a:font>
          <a:latin typeface="Calibri"/>
          <a:ea typeface="Calibri"/>
          <a:cs typeface="Calibri"/>
        </a:font>
        <a:srgbClr val="FFFFFF"/>
      </a:tcTxStyle>
      <a:tcStyle>
        <a:fill>
          <a:solidFill>
            <a:srgbClr val="4472C4"/>
          </a:solidFill>
        </a:fill>
      </a:tcStyle>
    </a:firstCol>
    <a:lastRow>
      <a:tcTxStyle b="on" i="off">
        <a:font>
          <a:latin typeface="Calibri"/>
          <a:ea typeface="Calibri"/>
          <a:cs typeface="Calibri"/>
        </a:font>
        <a:srgbClr val="FFFFFF"/>
      </a:tcTxStyle>
      <a:tcStyle>
        <a:tcBdr>
          <a:top>
            <a:ln cap="flat" cmpd="sng" w="38100">
              <a:solidFill>
                <a:srgbClr val="FFFFFF"/>
              </a:solidFill>
              <a:prstDash val="solid"/>
              <a:round/>
              <a:headEnd len="sm" w="sm" type="none"/>
              <a:tailEnd len="sm" w="sm" type="none"/>
            </a:ln>
          </a:top>
        </a:tcBdr>
        <a:fill>
          <a:solidFill>
            <a:srgbClr val="4472C4"/>
          </a:solidFill>
        </a:fill>
      </a:tcStyle>
    </a:lastRow>
    <a:seCell>
      <a:tcTxStyle/>
    </a:seCell>
    <a:swCell>
      <a:tcTxStyle/>
    </a:swCell>
    <a:firstRow>
      <a:tcTxStyle b="on" i="off">
        <a:font>
          <a:latin typeface="Calibri"/>
          <a:ea typeface="Calibri"/>
          <a:cs typeface="Calibri"/>
        </a:font>
        <a:srgbClr val="FFFFFF"/>
      </a:tcTxStyle>
      <a:tcStyle>
        <a:tcBdr>
          <a:bottom>
            <a:ln cap="flat" cmpd="sng" w="38100">
              <a:solidFill>
                <a:srgbClr val="FFFFFF"/>
              </a:solidFill>
              <a:prstDash val="solid"/>
              <a:round/>
              <a:headEnd len="sm" w="sm" type="none"/>
              <a:tailEnd len="sm" w="sm" type="none"/>
            </a:ln>
          </a:bottom>
        </a:tcBdr>
        <a:fill>
          <a:solidFill>
            <a:srgbClr val="4472C4"/>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font" Target="fonts/Poppins-bold.fntdata"/><Relationship Id="rId41" Type="http://schemas.openxmlformats.org/officeDocument/2006/relationships/font" Target="fonts/Poppins-regular.fntdata"/><Relationship Id="rId44" Type="http://schemas.openxmlformats.org/officeDocument/2006/relationships/font" Target="fonts/Poppins-boldItalic.fntdata"/><Relationship Id="rId43" Type="http://schemas.openxmlformats.org/officeDocument/2006/relationships/font" Target="fonts/Poppins-italic.fntdata"/><Relationship Id="rId46" Type="http://schemas.openxmlformats.org/officeDocument/2006/relationships/font" Target="fonts/PoppinsLight-bold.fntdata"/><Relationship Id="rId45" Type="http://schemas.openxmlformats.org/officeDocument/2006/relationships/font" Target="fonts/PoppinsLigh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font" Target="fonts/PoppinsLight-boldItalic.fntdata"/><Relationship Id="rId47" Type="http://schemas.openxmlformats.org/officeDocument/2006/relationships/font" Target="fonts/PoppinsLight-italic.fntdata"/><Relationship Id="rId49" Type="http://schemas.openxmlformats.org/officeDocument/2006/relationships/font" Target="fonts/PoppinsSemiBold-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PoppinsSemiBold-italic.fntdata"/><Relationship Id="rId50" Type="http://schemas.openxmlformats.org/officeDocument/2006/relationships/font" Target="fonts/PoppinsSemiBold-bold.fntdata"/><Relationship Id="rId53" Type="http://schemas.openxmlformats.org/officeDocument/2006/relationships/font" Target="fonts/SpectralLight-regular.fntdata"/><Relationship Id="rId52" Type="http://schemas.openxmlformats.org/officeDocument/2006/relationships/font" Target="fonts/PoppinsSemiBold-boldItalic.fntdata"/><Relationship Id="rId11" Type="http://schemas.openxmlformats.org/officeDocument/2006/relationships/slide" Target="slides/slide3.xml"/><Relationship Id="rId55" Type="http://schemas.openxmlformats.org/officeDocument/2006/relationships/font" Target="fonts/SpectralLight-italic.fntdata"/><Relationship Id="rId10" Type="http://schemas.openxmlformats.org/officeDocument/2006/relationships/slide" Target="slides/slide2.xml"/><Relationship Id="rId54" Type="http://schemas.openxmlformats.org/officeDocument/2006/relationships/font" Target="fonts/SpectralLight-bold.fntdata"/><Relationship Id="rId13" Type="http://schemas.openxmlformats.org/officeDocument/2006/relationships/slide" Target="slides/slide5.xml"/><Relationship Id="rId12" Type="http://schemas.openxmlformats.org/officeDocument/2006/relationships/slide" Target="slides/slide4.xml"/><Relationship Id="rId56" Type="http://schemas.openxmlformats.org/officeDocument/2006/relationships/font" Target="fonts/SpectralLight-boldItalic.fntdata"/><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f26c191e46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f26c191e46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2f3175390b7_0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5" name="Google Shape;545;g2f3175390b7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2f362f20d03_1_19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8" name="Google Shape;568;g2f362f20d03_1_19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2f362f20d03_1_2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0" name="Google Shape;660;g2f362f20d03_1_2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g2f362f20d03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8" name="Google Shape;668;g2f362f20d03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g2f362f20d03_1_16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6" name="Google Shape;686;g2f362f20d03_1_16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g2f362f20d03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7" name="Google Shape;717;g2f362f20d03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g2f362f20d03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8" name="Google Shape;748;g2f362f20d03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g2f362f20d03_0_6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9" name="Google Shape;779;g2f362f20d03_0_6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g2f362f20d03_0_7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7" name="Google Shape;817;g2f362f20d03_0_7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7" name="Shape 857"/>
        <p:cNvGrpSpPr/>
        <p:nvPr/>
      </p:nvGrpSpPr>
      <p:grpSpPr>
        <a:xfrm>
          <a:off x="0" y="0"/>
          <a:ext cx="0" cy="0"/>
          <a:chOff x="0" y="0"/>
          <a:chExt cx="0" cy="0"/>
        </a:xfrm>
      </p:grpSpPr>
      <p:sp>
        <p:nvSpPr>
          <p:cNvPr id="858" name="Google Shape;858;g2f362f20d03_1_6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9" name="Google Shape;859;g2f362f20d03_1_6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f26c191e46_0_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f26c191e46_0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 name="Shape 896"/>
        <p:cNvGrpSpPr/>
        <p:nvPr/>
      </p:nvGrpSpPr>
      <p:grpSpPr>
        <a:xfrm>
          <a:off x="0" y="0"/>
          <a:ext cx="0" cy="0"/>
          <a:chOff x="0" y="0"/>
          <a:chExt cx="0" cy="0"/>
        </a:xfrm>
      </p:grpSpPr>
      <p:sp>
        <p:nvSpPr>
          <p:cNvPr id="897" name="Google Shape;897;g2f362f20d03_1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8" name="Google Shape;898;g2f362f20d03_1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9" name="Shape 939"/>
        <p:cNvGrpSpPr/>
        <p:nvPr/>
      </p:nvGrpSpPr>
      <p:grpSpPr>
        <a:xfrm>
          <a:off x="0" y="0"/>
          <a:ext cx="0" cy="0"/>
          <a:chOff x="0" y="0"/>
          <a:chExt cx="0" cy="0"/>
        </a:xfrm>
      </p:grpSpPr>
      <p:sp>
        <p:nvSpPr>
          <p:cNvPr id="940" name="Google Shape;940;g2f362f20d03_1_9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1" name="Google Shape;941;g2f362f20d03_1_9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7" name="Shape 947"/>
        <p:cNvGrpSpPr/>
        <p:nvPr/>
      </p:nvGrpSpPr>
      <p:grpSpPr>
        <a:xfrm>
          <a:off x="0" y="0"/>
          <a:ext cx="0" cy="0"/>
          <a:chOff x="0" y="0"/>
          <a:chExt cx="0" cy="0"/>
        </a:xfrm>
      </p:grpSpPr>
      <p:sp>
        <p:nvSpPr>
          <p:cNvPr id="948" name="Google Shape;948;g2f362f20d03_1_9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9" name="Google Shape;949;g2f362f20d03_1_9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g2f362f20d03_1_14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7" name="Google Shape;957;g2f362f20d03_1_14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3" name="Shape 963"/>
        <p:cNvGrpSpPr/>
        <p:nvPr/>
      </p:nvGrpSpPr>
      <p:grpSpPr>
        <a:xfrm>
          <a:off x="0" y="0"/>
          <a:ext cx="0" cy="0"/>
          <a:chOff x="0" y="0"/>
          <a:chExt cx="0" cy="0"/>
        </a:xfrm>
      </p:grpSpPr>
      <p:sp>
        <p:nvSpPr>
          <p:cNvPr id="964" name="Google Shape;964;g2f362f20d03_1_14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5" name="Google Shape;965;g2f362f20d03_1_14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1" name="Shape 971"/>
        <p:cNvGrpSpPr/>
        <p:nvPr/>
      </p:nvGrpSpPr>
      <p:grpSpPr>
        <a:xfrm>
          <a:off x="0" y="0"/>
          <a:ext cx="0" cy="0"/>
          <a:chOff x="0" y="0"/>
          <a:chExt cx="0" cy="0"/>
        </a:xfrm>
      </p:grpSpPr>
      <p:sp>
        <p:nvSpPr>
          <p:cNvPr id="972" name="Google Shape;972;g2f362f20d03_1_10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3" name="Google Shape;973;g2f362f20d03_1_10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9" name="Shape 979"/>
        <p:cNvGrpSpPr/>
        <p:nvPr/>
      </p:nvGrpSpPr>
      <p:grpSpPr>
        <a:xfrm>
          <a:off x="0" y="0"/>
          <a:ext cx="0" cy="0"/>
          <a:chOff x="0" y="0"/>
          <a:chExt cx="0" cy="0"/>
        </a:xfrm>
      </p:grpSpPr>
      <p:sp>
        <p:nvSpPr>
          <p:cNvPr id="980" name="Google Shape;980;g2f362f20d03_1_14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1" name="Google Shape;981;g2f362f20d03_1_14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7" name="Shape 987"/>
        <p:cNvGrpSpPr/>
        <p:nvPr/>
      </p:nvGrpSpPr>
      <p:grpSpPr>
        <a:xfrm>
          <a:off x="0" y="0"/>
          <a:ext cx="0" cy="0"/>
          <a:chOff x="0" y="0"/>
          <a:chExt cx="0" cy="0"/>
        </a:xfrm>
      </p:grpSpPr>
      <p:sp>
        <p:nvSpPr>
          <p:cNvPr id="988" name="Google Shape;988;g2f362f20d03_1_10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9" name="Google Shape;989;g2f362f20d03_1_10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5" name="Shape 995"/>
        <p:cNvGrpSpPr/>
        <p:nvPr/>
      </p:nvGrpSpPr>
      <p:grpSpPr>
        <a:xfrm>
          <a:off x="0" y="0"/>
          <a:ext cx="0" cy="0"/>
          <a:chOff x="0" y="0"/>
          <a:chExt cx="0" cy="0"/>
        </a:xfrm>
      </p:grpSpPr>
      <p:sp>
        <p:nvSpPr>
          <p:cNvPr id="996" name="Google Shape;996;g2f362f20d03_1_15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7" name="Google Shape;997;g2f362f20d03_1_15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3" name="Shape 1003"/>
        <p:cNvGrpSpPr/>
        <p:nvPr/>
      </p:nvGrpSpPr>
      <p:grpSpPr>
        <a:xfrm>
          <a:off x="0" y="0"/>
          <a:ext cx="0" cy="0"/>
          <a:chOff x="0" y="0"/>
          <a:chExt cx="0" cy="0"/>
        </a:xfrm>
      </p:grpSpPr>
      <p:sp>
        <p:nvSpPr>
          <p:cNvPr id="1004" name="Google Shape;1004;g2f362f20d03_1_10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5" name="Google Shape;1005;g2f362f20d03_1_10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f26c191e46_0_8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2f26c191e46_0_8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1" name="Shape 1011"/>
        <p:cNvGrpSpPr/>
        <p:nvPr/>
      </p:nvGrpSpPr>
      <p:grpSpPr>
        <a:xfrm>
          <a:off x="0" y="0"/>
          <a:ext cx="0" cy="0"/>
          <a:chOff x="0" y="0"/>
          <a:chExt cx="0" cy="0"/>
        </a:xfrm>
      </p:grpSpPr>
      <p:sp>
        <p:nvSpPr>
          <p:cNvPr id="1012" name="Google Shape;1012;g2f362f20d03_1_15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3" name="Google Shape;1013;g2f362f20d03_1_15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9" name="Shape 1019"/>
        <p:cNvGrpSpPr/>
        <p:nvPr/>
      </p:nvGrpSpPr>
      <p:grpSpPr>
        <a:xfrm>
          <a:off x="0" y="0"/>
          <a:ext cx="0" cy="0"/>
          <a:chOff x="0" y="0"/>
          <a:chExt cx="0" cy="0"/>
        </a:xfrm>
      </p:grpSpPr>
      <p:sp>
        <p:nvSpPr>
          <p:cNvPr id="1020" name="Google Shape;1020;g2f362f20d03_1_15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1" name="Google Shape;1021;g2f362f20d03_1_15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7" name="Shape 1027"/>
        <p:cNvGrpSpPr/>
        <p:nvPr/>
      </p:nvGrpSpPr>
      <p:grpSpPr>
        <a:xfrm>
          <a:off x="0" y="0"/>
          <a:ext cx="0" cy="0"/>
          <a:chOff x="0" y="0"/>
          <a:chExt cx="0" cy="0"/>
        </a:xfrm>
      </p:grpSpPr>
      <p:sp>
        <p:nvSpPr>
          <p:cNvPr id="1028" name="Google Shape;1028;g2f362f20d03_1_15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9" name="Google Shape;1029;g2f362f20d03_1_15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f26c191e46_0_10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2f26c191e46_0_10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2f26c191e46_0_1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2f26c191e46_0_1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2f26c191e46_0_1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2f26c191e46_0_1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2f26c191e46_0_13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2f26c191e46_0_1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2f26c191e46_0_14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3" name="Google Shape;503;g2f26c191e46_0_14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2f26c191e46_0_15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6" name="Google Shape;516;g2f26c191e46_0_15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rst Slide" type="title">
  <p:cSld name="TITLE">
    <p:bg>
      <p:bgPr>
        <a:solidFill>
          <a:srgbClr val="09100F"/>
        </a:solidFill>
      </p:bgPr>
    </p:bg>
    <p:spTree>
      <p:nvGrpSpPr>
        <p:cNvPr id="54" name="Shape 54"/>
        <p:cNvGrpSpPr/>
        <p:nvPr/>
      </p:nvGrpSpPr>
      <p:grpSpPr>
        <a:xfrm>
          <a:off x="0" y="0"/>
          <a:ext cx="0" cy="0"/>
          <a:chOff x="0" y="0"/>
          <a:chExt cx="0" cy="0"/>
        </a:xfrm>
      </p:grpSpPr>
      <p:sp>
        <p:nvSpPr>
          <p:cNvPr id="55" name="Google Shape;55;p14"/>
          <p:cNvSpPr txBox="1"/>
          <p:nvPr>
            <p:ph type="ctrTitle"/>
          </p:nvPr>
        </p:nvSpPr>
        <p:spPr>
          <a:xfrm>
            <a:off x="413650" y="1814650"/>
            <a:ext cx="8520600" cy="596400"/>
          </a:xfrm>
          <a:prstGeom prst="rect">
            <a:avLst/>
          </a:prstGeom>
        </p:spPr>
        <p:txBody>
          <a:bodyPr anchorCtr="0" anchor="b" bIns="0" lIns="0" spcFirstLastPara="1" rIns="0" wrap="square" tIns="0">
            <a:noAutofit/>
          </a:bodyPr>
          <a:lstStyle>
            <a:lvl1pPr lvl="0" rtl="0">
              <a:spcBef>
                <a:spcPts val="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1pPr>
            <a:lvl2pPr lvl="1"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2pPr>
            <a:lvl3pPr lvl="2"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3pPr>
            <a:lvl4pPr lvl="3"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4pPr>
            <a:lvl5pPr lvl="4"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5pPr>
            <a:lvl6pPr lvl="5"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6pPr>
            <a:lvl7pPr lvl="6"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7pPr>
            <a:lvl8pPr lvl="7"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8pPr>
            <a:lvl9pPr lvl="8" rtl="0">
              <a:spcBef>
                <a:spcPts val="1000"/>
              </a:spcBef>
              <a:spcAft>
                <a:spcPts val="100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9pPr>
          </a:lstStyle>
          <a:p/>
        </p:txBody>
      </p:sp>
      <p:sp>
        <p:nvSpPr>
          <p:cNvPr id="56" name="Google Shape;56;p14"/>
          <p:cNvSpPr txBox="1"/>
          <p:nvPr>
            <p:ph idx="1" type="subTitle"/>
          </p:nvPr>
        </p:nvSpPr>
        <p:spPr>
          <a:xfrm>
            <a:off x="413650" y="2782850"/>
            <a:ext cx="8520600" cy="3936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1pPr>
            <a:lvl2pPr lvl="1"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2pPr>
            <a:lvl3pPr lvl="2"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3pPr>
            <a:lvl4pPr lvl="3"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4pPr>
            <a:lvl5pPr lvl="4"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5pPr>
            <a:lvl6pPr lvl="5"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6pPr>
            <a:lvl7pPr lvl="6"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7pPr>
            <a:lvl8pPr lvl="7"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8pPr>
            <a:lvl9pPr lvl="8"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58" name="Google Shape;58;p14"/>
          <p:cNvPicPr preferRelativeResize="0"/>
          <p:nvPr/>
        </p:nvPicPr>
        <p:blipFill rotWithShape="1">
          <a:blip r:embed="rId2">
            <a:alphaModFix/>
          </a:blip>
          <a:srcRect b="0" l="60288" r="5778" t="29473"/>
          <a:stretch/>
        </p:blipFill>
        <p:spPr>
          <a:xfrm>
            <a:off x="6879924" y="4357150"/>
            <a:ext cx="1952998" cy="4856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dule Slide">
  <p:cSld name="TITLE_1">
    <p:bg>
      <p:bgPr>
        <a:solidFill>
          <a:srgbClr val="09100F"/>
        </a:solidFill>
      </p:bgPr>
    </p:bg>
    <p:spTree>
      <p:nvGrpSpPr>
        <p:cNvPr id="59" name="Shape 59"/>
        <p:cNvGrpSpPr/>
        <p:nvPr/>
      </p:nvGrpSpPr>
      <p:grpSpPr>
        <a:xfrm>
          <a:off x="0" y="0"/>
          <a:ext cx="0" cy="0"/>
          <a:chOff x="0" y="0"/>
          <a:chExt cx="0" cy="0"/>
        </a:xfrm>
      </p:grpSpPr>
      <p:sp>
        <p:nvSpPr>
          <p:cNvPr id="60" name="Google Shape;60;p15"/>
          <p:cNvSpPr txBox="1"/>
          <p:nvPr>
            <p:ph type="ctrTitle"/>
          </p:nvPr>
        </p:nvSpPr>
        <p:spPr>
          <a:xfrm>
            <a:off x="413650" y="1967050"/>
            <a:ext cx="8436900" cy="596400"/>
          </a:xfrm>
          <a:prstGeom prst="rect">
            <a:avLst/>
          </a:prstGeom>
        </p:spPr>
        <p:txBody>
          <a:bodyPr anchorCtr="0" anchor="b" bIns="0" lIns="0" spcFirstLastPara="1" rIns="0" wrap="square" tIns="0">
            <a:noAutofit/>
          </a:bodyPr>
          <a:lstStyle>
            <a:lvl1pPr lvl="0" rtl="0" algn="ctr">
              <a:spcBef>
                <a:spcPts val="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1pPr>
            <a:lvl2pPr lvl="1"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2pPr>
            <a:lvl3pPr lvl="2"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3pPr>
            <a:lvl4pPr lvl="3"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4pPr>
            <a:lvl5pPr lvl="4"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5pPr>
            <a:lvl6pPr lvl="5"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6pPr>
            <a:lvl7pPr lvl="6"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7pPr>
            <a:lvl8pPr lvl="7"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8pPr>
            <a:lvl9pPr lvl="8" rtl="0" algn="ctr">
              <a:spcBef>
                <a:spcPts val="1000"/>
              </a:spcBef>
              <a:spcAft>
                <a:spcPts val="100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9pPr>
          </a:lstStyle>
          <a:p/>
        </p:txBody>
      </p:sp>
      <p:sp>
        <p:nvSpPr>
          <p:cNvPr id="61" name="Google Shape;61;p15"/>
          <p:cNvSpPr txBox="1"/>
          <p:nvPr>
            <p:ph idx="1" type="subTitle"/>
          </p:nvPr>
        </p:nvSpPr>
        <p:spPr>
          <a:xfrm>
            <a:off x="413650" y="2782850"/>
            <a:ext cx="8520600" cy="3936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1pPr>
            <a:lvl2pPr lvl="1"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2pPr>
            <a:lvl3pPr lvl="2"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3pPr>
            <a:lvl4pPr lvl="3"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4pPr>
            <a:lvl5pPr lvl="4"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5pPr>
            <a:lvl6pPr lvl="5"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6pPr>
            <a:lvl7pPr lvl="6"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7pPr>
            <a:lvl8pPr lvl="7"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8pPr>
            <a:lvl9pPr lvl="8"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9pPr>
          </a:lstStyle>
          <a:p/>
        </p:txBody>
      </p:sp>
      <p:sp>
        <p:nvSpPr>
          <p:cNvPr id="62" name="Google Shape;62;p15"/>
          <p:cNvSpPr txBox="1"/>
          <p:nvPr>
            <p:ph idx="2" type="subTitle"/>
          </p:nvPr>
        </p:nvSpPr>
        <p:spPr>
          <a:xfrm>
            <a:off x="2370900" y="184450"/>
            <a:ext cx="4402200" cy="1629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F9F8F5"/>
              </a:buClr>
              <a:buSzPts val="1200"/>
              <a:buFont typeface="Spectral Light"/>
              <a:buNone/>
              <a:defRPr i="1" sz="1200">
                <a:solidFill>
                  <a:srgbClr val="F9F8F5"/>
                </a:solidFill>
                <a:latin typeface="Spectral Light"/>
                <a:ea typeface="Spectral Light"/>
                <a:cs typeface="Spectral Light"/>
                <a:sym typeface="Spectral Light"/>
              </a:defRPr>
            </a:lvl1pPr>
            <a:lvl2pPr lvl="1" rtl="0" algn="ct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2pPr>
            <a:lvl3pPr lvl="2" rtl="0" algn="ct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3pPr>
            <a:lvl4pPr lvl="3" rtl="0" algn="ct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4pPr>
            <a:lvl5pPr lvl="4" rtl="0" algn="ct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5pPr>
            <a:lvl6pPr lvl="5" rtl="0" algn="ct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6pPr>
            <a:lvl7pPr lvl="6" rtl="0" algn="ct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7pPr>
            <a:lvl8pPr lvl="7" rtl="0" algn="ct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8pPr>
            <a:lvl9pPr lvl="8" rtl="0" algn="ct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9pPr>
          </a:lstStyle>
          <a:p/>
        </p:txBody>
      </p:sp>
      <p:cxnSp>
        <p:nvCxnSpPr>
          <p:cNvPr id="63" name="Google Shape;63;p15"/>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64" name="Google Shape;64;p15"/>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F9F8F5"/>
                </a:solidFill>
                <a:latin typeface="Spectral Light"/>
                <a:ea typeface="Spectral Light"/>
                <a:cs typeface="Spectral Light"/>
                <a:sym typeface="Spectral Light"/>
              </a:defRPr>
            </a:lvl1pPr>
            <a:lvl2pPr lvl="1" rtl="0">
              <a:buNone/>
              <a:defRPr i="1" sz="1200">
                <a:solidFill>
                  <a:srgbClr val="F9F8F5"/>
                </a:solidFill>
                <a:latin typeface="Spectral Light"/>
                <a:ea typeface="Spectral Light"/>
                <a:cs typeface="Spectral Light"/>
                <a:sym typeface="Spectral Light"/>
              </a:defRPr>
            </a:lvl2pPr>
            <a:lvl3pPr lvl="2" rtl="0">
              <a:buNone/>
              <a:defRPr i="1" sz="1200">
                <a:solidFill>
                  <a:srgbClr val="F9F8F5"/>
                </a:solidFill>
                <a:latin typeface="Spectral Light"/>
                <a:ea typeface="Spectral Light"/>
                <a:cs typeface="Spectral Light"/>
                <a:sym typeface="Spectral Light"/>
              </a:defRPr>
            </a:lvl3pPr>
            <a:lvl4pPr lvl="3" rtl="0">
              <a:buNone/>
              <a:defRPr i="1" sz="1200">
                <a:solidFill>
                  <a:srgbClr val="F9F8F5"/>
                </a:solidFill>
                <a:latin typeface="Spectral Light"/>
                <a:ea typeface="Spectral Light"/>
                <a:cs typeface="Spectral Light"/>
                <a:sym typeface="Spectral Light"/>
              </a:defRPr>
            </a:lvl4pPr>
            <a:lvl5pPr lvl="4" rtl="0">
              <a:buNone/>
              <a:defRPr i="1" sz="1200">
                <a:solidFill>
                  <a:srgbClr val="F9F8F5"/>
                </a:solidFill>
                <a:latin typeface="Spectral Light"/>
                <a:ea typeface="Spectral Light"/>
                <a:cs typeface="Spectral Light"/>
                <a:sym typeface="Spectral Light"/>
              </a:defRPr>
            </a:lvl5pPr>
            <a:lvl6pPr lvl="5" rtl="0">
              <a:buNone/>
              <a:defRPr i="1" sz="1200">
                <a:solidFill>
                  <a:srgbClr val="F9F8F5"/>
                </a:solidFill>
                <a:latin typeface="Spectral Light"/>
                <a:ea typeface="Spectral Light"/>
                <a:cs typeface="Spectral Light"/>
                <a:sym typeface="Spectral Light"/>
              </a:defRPr>
            </a:lvl6pPr>
            <a:lvl7pPr lvl="6" rtl="0">
              <a:buNone/>
              <a:defRPr i="1" sz="1200">
                <a:solidFill>
                  <a:srgbClr val="F9F8F5"/>
                </a:solidFill>
                <a:latin typeface="Spectral Light"/>
                <a:ea typeface="Spectral Light"/>
                <a:cs typeface="Spectral Light"/>
                <a:sym typeface="Spectral Light"/>
              </a:defRPr>
            </a:lvl7pPr>
            <a:lvl8pPr lvl="7" rtl="0">
              <a:buNone/>
              <a:defRPr i="1" sz="1200">
                <a:solidFill>
                  <a:srgbClr val="F9F8F5"/>
                </a:solidFill>
                <a:latin typeface="Spectral Light"/>
                <a:ea typeface="Spectral Light"/>
                <a:cs typeface="Spectral Light"/>
                <a:sym typeface="Spectral Light"/>
              </a:defRPr>
            </a:lvl8pPr>
            <a:lvl9pPr lvl="8" rtl="0">
              <a:buNone/>
              <a:defRPr i="1" sz="12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Slide">
  <p:cSld name="TITLE_1_2">
    <p:bg>
      <p:bgPr>
        <a:solidFill>
          <a:srgbClr val="F9F8F5"/>
        </a:solidFill>
      </p:bgPr>
    </p:bg>
    <p:spTree>
      <p:nvGrpSpPr>
        <p:cNvPr id="65" name="Shape 65"/>
        <p:cNvGrpSpPr/>
        <p:nvPr/>
      </p:nvGrpSpPr>
      <p:grpSpPr>
        <a:xfrm>
          <a:off x="0" y="0"/>
          <a:ext cx="0" cy="0"/>
          <a:chOff x="0" y="0"/>
          <a:chExt cx="0" cy="0"/>
        </a:xfrm>
      </p:grpSpPr>
      <p:sp>
        <p:nvSpPr>
          <p:cNvPr id="66" name="Google Shape;66;p16"/>
          <p:cNvSpPr txBox="1"/>
          <p:nvPr>
            <p:ph type="ctrTitle"/>
          </p:nvPr>
        </p:nvSpPr>
        <p:spPr>
          <a:xfrm>
            <a:off x="413650" y="1967050"/>
            <a:ext cx="8436900" cy="596400"/>
          </a:xfrm>
          <a:prstGeom prst="rect">
            <a:avLst/>
          </a:prstGeom>
        </p:spPr>
        <p:txBody>
          <a:bodyPr anchorCtr="0" anchor="b" bIns="0" lIns="0" spcFirstLastPara="1" rIns="0" wrap="square" tIns="0">
            <a:noAutofit/>
          </a:bodyPr>
          <a:lstStyle>
            <a:lvl1pPr lvl="0" rtl="0" algn="ctr">
              <a:spcBef>
                <a:spcPts val="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1pPr>
            <a:lvl2pPr lvl="1"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2pPr>
            <a:lvl3pPr lvl="2"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3pPr>
            <a:lvl4pPr lvl="3"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4pPr>
            <a:lvl5pPr lvl="4"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5pPr>
            <a:lvl6pPr lvl="5"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6pPr>
            <a:lvl7pPr lvl="6"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7pPr>
            <a:lvl8pPr lvl="7"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8pPr>
            <a:lvl9pPr lvl="8" rtl="0" algn="ctr">
              <a:spcBef>
                <a:spcPts val="1000"/>
              </a:spcBef>
              <a:spcAft>
                <a:spcPts val="100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9pPr>
          </a:lstStyle>
          <a:p/>
        </p:txBody>
      </p:sp>
      <p:sp>
        <p:nvSpPr>
          <p:cNvPr id="67" name="Google Shape;67;p16"/>
          <p:cNvSpPr txBox="1"/>
          <p:nvPr>
            <p:ph idx="1" type="subTitle"/>
          </p:nvPr>
        </p:nvSpPr>
        <p:spPr>
          <a:xfrm>
            <a:off x="413650" y="2782850"/>
            <a:ext cx="8520600" cy="3936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1pPr>
            <a:lvl2pPr lvl="1"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2pPr>
            <a:lvl3pPr lvl="2"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3pPr>
            <a:lvl4pPr lvl="3"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4pPr>
            <a:lvl5pPr lvl="4"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5pPr>
            <a:lvl6pPr lvl="5"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6pPr>
            <a:lvl7pPr lvl="6"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7pPr>
            <a:lvl8pPr lvl="7"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8pPr>
            <a:lvl9pPr lvl="8"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9pPr>
          </a:lstStyle>
          <a:p/>
        </p:txBody>
      </p:sp>
      <p:sp>
        <p:nvSpPr>
          <p:cNvPr id="68" name="Google Shape;68;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rgbClr val="F9F8F5"/>
                </a:solidFill>
              </a:defRPr>
            </a:lvl1pPr>
            <a:lvl2pPr lvl="1" rtl="0">
              <a:buNone/>
              <a:defRPr>
                <a:solidFill>
                  <a:srgbClr val="F9F8F5"/>
                </a:solidFill>
              </a:defRPr>
            </a:lvl2pPr>
            <a:lvl3pPr lvl="2" rtl="0">
              <a:buNone/>
              <a:defRPr>
                <a:solidFill>
                  <a:srgbClr val="F9F8F5"/>
                </a:solidFill>
              </a:defRPr>
            </a:lvl3pPr>
            <a:lvl4pPr lvl="3" rtl="0">
              <a:buNone/>
              <a:defRPr>
                <a:solidFill>
                  <a:srgbClr val="F9F8F5"/>
                </a:solidFill>
              </a:defRPr>
            </a:lvl4pPr>
            <a:lvl5pPr lvl="4" rtl="0">
              <a:buNone/>
              <a:defRPr>
                <a:solidFill>
                  <a:srgbClr val="F9F8F5"/>
                </a:solidFill>
              </a:defRPr>
            </a:lvl5pPr>
            <a:lvl6pPr lvl="5" rtl="0">
              <a:buNone/>
              <a:defRPr>
                <a:solidFill>
                  <a:srgbClr val="F9F8F5"/>
                </a:solidFill>
              </a:defRPr>
            </a:lvl6pPr>
            <a:lvl7pPr lvl="6" rtl="0">
              <a:buNone/>
              <a:defRPr>
                <a:solidFill>
                  <a:srgbClr val="F9F8F5"/>
                </a:solidFill>
              </a:defRPr>
            </a:lvl7pPr>
            <a:lvl8pPr lvl="7" rtl="0">
              <a:buNone/>
              <a:defRPr>
                <a:solidFill>
                  <a:srgbClr val="F9F8F5"/>
                </a:solidFill>
              </a:defRPr>
            </a:lvl8pPr>
            <a:lvl9pPr lvl="8" rtl="0">
              <a:buNone/>
              <a:defRPr>
                <a:solidFill>
                  <a:srgbClr val="F9F8F5"/>
                </a:solidFill>
              </a:defRPr>
            </a:lvl9pPr>
          </a:lstStyle>
          <a:p>
            <a:pPr indent="0" lvl="0" marL="0" rtl="0" algn="r">
              <a:spcBef>
                <a:spcPts val="0"/>
              </a:spcBef>
              <a:spcAft>
                <a:spcPts val="0"/>
              </a:spcAft>
              <a:buNone/>
            </a:pPr>
            <a:fld id="{00000000-1234-1234-1234-123412341234}" type="slidenum">
              <a:rPr lang="en"/>
              <a:t>‹#›</a:t>
            </a:fld>
            <a:endParaRPr/>
          </a:p>
        </p:txBody>
      </p:sp>
      <p:cxnSp>
        <p:nvCxnSpPr>
          <p:cNvPr id="69" name="Google Shape;69;p16"/>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70" name="Google Shape;70;p16"/>
          <p:cNvSpPr txBox="1"/>
          <p:nvPr>
            <p:ph idx="2" type="subTitle"/>
          </p:nvPr>
        </p:nvSpPr>
        <p:spPr>
          <a:xfrm>
            <a:off x="2370900" y="184450"/>
            <a:ext cx="4402200" cy="1629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6C706F"/>
              </a:buClr>
              <a:buSzPts val="1200"/>
              <a:buFont typeface="Spectral Light"/>
              <a:buNone/>
              <a:defRPr i="1" sz="1200">
                <a:solidFill>
                  <a:srgbClr val="6C706F"/>
                </a:solidFill>
                <a:latin typeface="Spectral Light"/>
                <a:ea typeface="Spectral Light"/>
                <a:cs typeface="Spectral Light"/>
                <a:sym typeface="Spectral Light"/>
              </a:defRPr>
            </a:lvl1pPr>
            <a:lvl2pPr lvl="1"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2pPr>
            <a:lvl3pPr lvl="2"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3pPr>
            <a:lvl4pPr lvl="3"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4pPr>
            <a:lvl5pPr lvl="4"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5pPr>
            <a:lvl6pPr lvl="5"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6pPr>
            <a:lvl7pPr lvl="6"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7pPr>
            <a:lvl8pPr lvl="7"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8pPr>
            <a:lvl9pPr lvl="8"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9pPr>
          </a:lstStyle>
          <a:p/>
        </p:txBody>
      </p:sp>
      <p:sp>
        <p:nvSpPr>
          <p:cNvPr id="71" name="Google Shape;71;p16"/>
          <p:cNvSpPr txBox="1"/>
          <p:nvPr>
            <p:ph idx="3"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ey pullout">
  <p:cSld name="TITLE_1_1">
    <p:bg>
      <p:bgPr>
        <a:solidFill>
          <a:srgbClr val="F9F8F5"/>
        </a:solidFill>
      </p:bgPr>
    </p:bg>
    <p:spTree>
      <p:nvGrpSpPr>
        <p:cNvPr id="72" name="Shape 72"/>
        <p:cNvGrpSpPr/>
        <p:nvPr/>
      </p:nvGrpSpPr>
      <p:grpSpPr>
        <a:xfrm>
          <a:off x="0" y="0"/>
          <a:ext cx="0" cy="0"/>
          <a:chOff x="0" y="0"/>
          <a:chExt cx="0" cy="0"/>
        </a:xfrm>
      </p:grpSpPr>
      <p:sp>
        <p:nvSpPr>
          <p:cNvPr id="73" name="Google Shape;73;p17"/>
          <p:cNvSpPr txBox="1"/>
          <p:nvPr>
            <p:ph type="ctrTitle"/>
          </p:nvPr>
        </p:nvSpPr>
        <p:spPr>
          <a:xfrm>
            <a:off x="413650" y="2273550"/>
            <a:ext cx="8436900" cy="596400"/>
          </a:xfrm>
          <a:prstGeom prst="rect">
            <a:avLst/>
          </a:prstGeom>
        </p:spPr>
        <p:txBody>
          <a:bodyPr anchorCtr="0" anchor="ctr" bIns="0" lIns="0" spcFirstLastPara="1" rIns="0" wrap="square" tIns="0">
            <a:noAutofit/>
          </a:bodyPr>
          <a:lstStyle>
            <a:lvl1pPr lvl="0" rtl="0" algn="ctr">
              <a:spcBef>
                <a:spcPts val="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1pPr>
            <a:lvl2pPr lvl="1"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2pPr>
            <a:lvl3pPr lvl="2"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3pPr>
            <a:lvl4pPr lvl="3"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4pPr>
            <a:lvl5pPr lvl="4"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5pPr>
            <a:lvl6pPr lvl="5"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6pPr>
            <a:lvl7pPr lvl="6"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7pPr>
            <a:lvl8pPr lvl="7"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8pPr>
            <a:lvl9pPr lvl="8" rtl="0" algn="ctr">
              <a:spcBef>
                <a:spcPts val="1000"/>
              </a:spcBef>
              <a:spcAft>
                <a:spcPts val="100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9pPr>
          </a:lstStyle>
          <a:p/>
        </p:txBody>
      </p:sp>
      <p:sp>
        <p:nvSpPr>
          <p:cNvPr id="74" name="Google Shape;74;p17"/>
          <p:cNvSpPr txBox="1"/>
          <p:nvPr>
            <p:ph idx="1" type="subTitle"/>
          </p:nvPr>
        </p:nvSpPr>
        <p:spPr>
          <a:xfrm>
            <a:off x="2370900" y="184450"/>
            <a:ext cx="4402200" cy="1629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6C706F"/>
              </a:buClr>
              <a:buSzPts val="1200"/>
              <a:buFont typeface="Spectral Light"/>
              <a:buNone/>
              <a:defRPr i="1" sz="1200">
                <a:solidFill>
                  <a:srgbClr val="6C706F"/>
                </a:solidFill>
                <a:latin typeface="Spectral Light"/>
                <a:ea typeface="Spectral Light"/>
                <a:cs typeface="Spectral Light"/>
                <a:sym typeface="Spectral Light"/>
              </a:defRPr>
            </a:lvl1pPr>
            <a:lvl2pPr lvl="1"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2pPr>
            <a:lvl3pPr lvl="2"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3pPr>
            <a:lvl4pPr lvl="3"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4pPr>
            <a:lvl5pPr lvl="4"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5pPr>
            <a:lvl6pPr lvl="5"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6pPr>
            <a:lvl7pPr lvl="6"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7pPr>
            <a:lvl8pPr lvl="7"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8pPr>
            <a:lvl9pPr lvl="8"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9pPr>
          </a:lstStyle>
          <a:p/>
        </p:txBody>
      </p:sp>
      <p:sp>
        <p:nvSpPr>
          <p:cNvPr id="75" name="Google Shape;75;p17"/>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76" name="Google Shape;76;p17"/>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_1">
    <p:bg>
      <p:bgPr>
        <a:solidFill>
          <a:srgbClr val="F9F8F5"/>
        </a:solidFill>
      </p:bgPr>
    </p:bg>
    <p:spTree>
      <p:nvGrpSpPr>
        <p:cNvPr id="77" name="Shape 77"/>
        <p:cNvGrpSpPr/>
        <p:nvPr/>
      </p:nvGrpSpPr>
      <p:grpSpPr>
        <a:xfrm>
          <a:off x="0" y="0"/>
          <a:ext cx="0" cy="0"/>
          <a:chOff x="0" y="0"/>
          <a:chExt cx="0" cy="0"/>
        </a:xfrm>
      </p:grpSpPr>
      <p:sp>
        <p:nvSpPr>
          <p:cNvPr id="78" name="Google Shape;78;p18"/>
          <p:cNvSpPr txBox="1"/>
          <p:nvPr>
            <p:ph type="ctrTitle"/>
          </p:nvPr>
        </p:nvSpPr>
        <p:spPr>
          <a:xfrm>
            <a:off x="413650" y="2030150"/>
            <a:ext cx="8436900" cy="596400"/>
          </a:xfrm>
          <a:prstGeom prst="rect">
            <a:avLst/>
          </a:prstGeom>
        </p:spPr>
        <p:txBody>
          <a:bodyPr anchorCtr="0" anchor="ctr" bIns="0" lIns="0" spcFirstLastPara="1" rIns="0" wrap="square" tIns="0">
            <a:noAutofit/>
          </a:bodyPr>
          <a:lstStyle>
            <a:lvl1pPr lvl="0" rtl="0" algn="ctr">
              <a:spcBef>
                <a:spcPts val="0"/>
              </a:spcBef>
              <a:spcAft>
                <a:spcPts val="0"/>
              </a:spcAft>
              <a:buClr>
                <a:srgbClr val="09100F"/>
              </a:buClr>
              <a:buSzPts val="2400"/>
              <a:buFont typeface="Poppins SemiBold"/>
              <a:buNone/>
              <a:defRPr sz="2400">
                <a:solidFill>
                  <a:srgbClr val="09100F"/>
                </a:solidFill>
                <a:latin typeface="Poppins SemiBold"/>
                <a:ea typeface="Poppins SemiBold"/>
                <a:cs typeface="Poppins SemiBold"/>
                <a:sym typeface="Poppins SemiBold"/>
              </a:defRPr>
            </a:lvl1pPr>
            <a:lvl2pPr lvl="1" rtl="0" algn="ctr">
              <a:spcBef>
                <a:spcPts val="1000"/>
              </a:spcBef>
              <a:spcAft>
                <a:spcPts val="0"/>
              </a:spcAft>
              <a:buClr>
                <a:srgbClr val="09100F"/>
              </a:buClr>
              <a:buSzPts val="2400"/>
              <a:buFont typeface="Poppins SemiBold"/>
              <a:buNone/>
              <a:defRPr sz="2400">
                <a:solidFill>
                  <a:srgbClr val="09100F"/>
                </a:solidFill>
                <a:latin typeface="Poppins SemiBold"/>
                <a:ea typeface="Poppins SemiBold"/>
                <a:cs typeface="Poppins SemiBold"/>
                <a:sym typeface="Poppins SemiBold"/>
              </a:defRPr>
            </a:lvl2pPr>
            <a:lvl3pPr lvl="2" rtl="0" algn="ctr">
              <a:spcBef>
                <a:spcPts val="1000"/>
              </a:spcBef>
              <a:spcAft>
                <a:spcPts val="0"/>
              </a:spcAft>
              <a:buClr>
                <a:srgbClr val="09100F"/>
              </a:buClr>
              <a:buSzPts val="2400"/>
              <a:buFont typeface="Poppins SemiBold"/>
              <a:buNone/>
              <a:defRPr sz="2400">
                <a:solidFill>
                  <a:srgbClr val="09100F"/>
                </a:solidFill>
                <a:latin typeface="Poppins SemiBold"/>
                <a:ea typeface="Poppins SemiBold"/>
                <a:cs typeface="Poppins SemiBold"/>
                <a:sym typeface="Poppins SemiBold"/>
              </a:defRPr>
            </a:lvl3pPr>
            <a:lvl4pPr lvl="3" rtl="0" algn="ctr">
              <a:spcBef>
                <a:spcPts val="1000"/>
              </a:spcBef>
              <a:spcAft>
                <a:spcPts val="0"/>
              </a:spcAft>
              <a:buClr>
                <a:srgbClr val="09100F"/>
              </a:buClr>
              <a:buSzPts val="2400"/>
              <a:buFont typeface="Poppins SemiBold"/>
              <a:buNone/>
              <a:defRPr sz="2400">
                <a:solidFill>
                  <a:srgbClr val="09100F"/>
                </a:solidFill>
                <a:latin typeface="Poppins SemiBold"/>
                <a:ea typeface="Poppins SemiBold"/>
                <a:cs typeface="Poppins SemiBold"/>
                <a:sym typeface="Poppins SemiBold"/>
              </a:defRPr>
            </a:lvl4pPr>
            <a:lvl5pPr lvl="4" rtl="0" algn="ctr">
              <a:spcBef>
                <a:spcPts val="1000"/>
              </a:spcBef>
              <a:spcAft>
                <a:spcPts val="0"/>
              </a:spcAft>
              <a:buClr>
                <a:srgbClr val="09100F"/>
              </a:buClr>
              <a:buSzPts val="2400"/>
              <a:buFont typeface="Poppins SemiBold"/>
              <a:buNone/>
              <a:defRPr sz="2400">
                <a:solidFill>
                  <a:srgbClr val="09100F"/>
                </a:solidFill>
                <a:latin typeface="Poppins SemiBold"/>
                <a:ea typeface="Poppins SemiBold"/>
                <a:cs typeface="Poppins SemiBold"/>
                <a:sym typeface="Poppins SemiBold"/>
              </a:defRPr>
            </a:lvl5pPr>
            <a:lvl6pPr lvl="5" rtl="0" algn="ctr">
              <a:spcBef>
                <a:spcPts val="1000"/>
              </a:spcBef>
              <a:spcAft>
                <a:spcPts val="0"/>
              </a:spcAft>
              <a:buClr>
                <a:srgbClr val="09100F"/>
              </a:buClr>
              <a:buSzPts val="2400"/>
              <a:buFont typeface="Poppins SemiBold"/>
              <a:buNone/>
              <a:defRPr sz="2400">
                <a:solidFill>
                  <a:srgbClr val="09100F"/>
                </a:solidFill>
                <a:latin typeface="Poppins SemiBold"/>
                <a:ea typeface="Poppins SemiBold"/>
                <a:cs typeface="Poppins SemiBold"/>
                <a:sym typeface="Poppins SemiBold"/>
              </a:defRPr>
            </a:lvl6pPr>
            <a:lvl7pPr lvl="6" rtl="0" algn="ctr">
              <a:spcBef>
                <a:spcPts val="1000"/>
              </a:spcBef>
              <a:spcAft>
                <a:spcPts val="0"/>
              </a:spcAft>
              <a:buClr>
                <a:srgbClr val="09100F"/>
              </a:buClr>
              <a:buSzPts val="2400"/>
              <a:buFont typeface="Poppins SemiBold"/>
              <a:buNone/>
              <a:defRPr sz="2400">
                <a:solidFill>
                  <a:srgbClr val="09100F"/>
                </a:solidFill>
                <a:latin typeface="Poppins SemiBold"/>
                <a:ea typeface="Poppins SemiBold"/>
                <a:cs typeface="Poppins SemiBold"/>
                <a:sym typeface="Poppins SemiBold"/>
              </a:defRPr>
            </a:lvl7pPr>
            <a:lvl8pPr lvl="7" rtl="0" algn="ctr">
              <a:spcBef>
                <a:spcPts val="1000"/>
              </a:spcBef>
              <a:spcAft>
                <a:spcPts val="0"/>
              </a:spcAft>
              <a:buClr>
                <a:srgbClr val="09100F"/>
              </a:buClr>
              <a:buSzPts val="2400"/>
              <a:buFont typeface="Poppins SemiBold"/>
              <a:buNone/>
              <a:defRPr sz="2400">
                <a:solidFill>
                  <a:srgbClr val="09100F"/>
                </a:solidFill>
                <a:latin typeface="Poppins SemiBold"/>
                <a:ea typeface="Poppins SemiBold"/>
                <a:cs typeface="Poppins SemiBold"/>
                <a:sym typeface="Poppins SemiBold"/>
              </a:defRPr>
            </a:lvl8pPr>
            <a:lvl9pPr lvl="8" rtl="0" algn="ctr">
              <a:spcBef>
                <a:spcPts val="1000"/>
              </a:spcBef>
              <a:spcAft>
                <a:spcPts val="1000"/>
              </a:spcAft>
              <a:buClr>
                <a:srgbClr val="09100F"/>
              </a:buClr>
              <a:buSzPts val="2400"/>
              <a:buFont typeface="Poppins SemiBold"/>
              <a:buNone/>
              <a:defRPr sz="2400">
                <a:solidFill>
                  <a:srgbClr val="09100F"/>
                </a:solidFill>
                <a:latin typeface="Poppins SemiBold"/>
                <a:ea typeface="Poppins SemiBold"/>
                <a:cs typeface="Poppins SemiBold"/>
                <a:sym typeface="Poppins SemiBold"/>
              </a:defRPr>
            </a:lvl9pPr>
          </a:lstStyle>
          <a:p/>
        </p:txBody>
      </p:sp>
      <p:sp>
        <p:nvSpPr>
          <p:cNvPr id="79" name="Google Shape;79;p18"/>
          <p:cNvSpPr txBox="1"/>
          <p:nvPr>
            <p:ph idx="1" type="subTitle"/>
          </p:nvPr>
        </p:nvSpPr>
        <p:spPr>
          <a:xfrm>
            <a:off x="413650" y="4183150"/>
            <a:ext cx="8520600" cy="3936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09100F"/>
              </a:buClr>
              <a:buSzPts val="1400"/>
              <a:buFont typeface="Poppins Light"/>
              <a:buNone/>
              <a:defRPr sz="1400">
                <a:solidFill>
                  <a:srgbClr val="09100F"/>
                </a:solidFill>
                <a:latin typeface="Poppins Light"/>
                <a:ea typeface="Poppins Light"/>
                <a:cs typeface="Poppins Light"/>
                <a:sym typeface="Poppins Light"/>
              </a:defRPr>
            </a:lvl1pPr>
            <a:lvl2pPr lvl="1"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2pPr>
            <a:lvl3pPr lvl="2"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3pPr>
            <a:lvl4pPr lvl="3"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4pPr>
            <a:lvl5pPr lvl="4"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5pPr>
            <a:lvl6pPr lvl="5"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6pPr>
            <a:lvl7pPr lvl="6"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7pPr>
            <a:lvl8pPr lvl="7"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8pPr>
            <a:lvl9pPr lvl="8"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9pPr>
          </a:lstStyle>
          <a:p/>
        </p:txBody>
      </p:sp>
      <p:sp>
        <p:nvSpPr>
          <p:cNvPr id="80" name="Google Shape;80;p18"/>
          <p:cNvSpPr txBox="1"/>
          <p:nvPr>
            <p:ph idx="2" type="subTitle"/>
          </p:nvPr>
        </p:nvSpPr>
        <p:spPr>
          <a:xfrm>
            <a:off x="2370900" y="184450"/>
            <a:ext cx="4402200" cy="1629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6C706F"/>
              </a:buClr>
              <a:buSzPts val="1200"/>
              <a:buFont typeface="Spectral Light"/>
              <a:buNone/>
              <a:defRPr i="1" sz="1200">
                <a:solidFill>
                  <a:srgbClr val="6C706F"/>
                </a:solidFill>
                <a:latin typeface="Spectral Light"/>
                <a:ea typeface="Spectral Light"/>
                <a:cs typeface="Spectral Light"/>
                <a:sym typeface="Spectral Light"/>
              </a:defRPr>
            </a:lvl1pPr>
            <a:lvl2pPr lvl="1"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2pPr>
            <a:lvl3pPr lvl="2"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3pPr>
            <a:lvl4pPr lvl="3"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4pPr>
            <a:lvl5pPr lvl="4"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5pPr>
            <a:lvl6pPr lvl="5"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6pPr>
            <a:lvl7pPr lvl="6"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7pPr>
            <a:lvl8pPr lvl="7"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8pPr>
            <a:lvl9pPr lvl="8"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9pPr>
          </a:lstStyle>
          <a:p/>
        </p:txBody>
      </p:sp>
      <p:sp>
        <p:nvSpPr>
          <p:cNvPr id="81" name="Google Shape;81;p18"/>
          <p:cNvSpPr txBox="1"/>
          <p:nvPr/>
        </p:nvSpPr>
        <p:spPr>
          <a:xfrm>
            <a:off x="413650" y="50675"/>
            <a:ext cx="1553400" cy="15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0">
                <a:solidFill>
                  <a:srgbClr val="F5F1E8"/>
                </a:solidFill>
                <a:latin typeface="Times New Roman"/>
                <a:ea typeface="Times New Roman"/>
                <a:cs typeface="Times New Roman"/>
                <a:sym typeface="Times New Roman"/>
              </a:rPr>
              <a:t>“</a:t>
            </a:r>
            <a:endParaRPr b="1" sz="20000">
              <a:solidFill>
                <a:srgbClr val="F5F1E8"/>
              </a:solidFill>
              <a:latin typeface="Times New Roman"/>
              <a:ea typeface="Times New Roman"/>
              <a:cs typeface="Times New Roman"/>
              <a:sym typeface="Times New Roman"/>
            </a:endParaRPr>
          </a:p>
        </p:txBody>
      </p:sp>
      <p:sp>
        <p:nvSpPr>
          <p:cNvPr id="82" name="Google Shape;82;p18"/>
          <p:cNvSpPr txBox="1"/>
          <p:nvPr/>
        </p:nvSpPr>
        <p:spPr>
          <a:xfrm rot="10800000">
            <a:off x="7297150" y="3688425"/>
            <a:ext cx="1553400" cy="15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0">
                <a:solidFill>
                  <a:srgbClr val="F5F1E8"/>
                </a:solidFill>
                <a:latin typeface="Times New Roman"/>
                <a:ea typeface="Times New Roman"/>
                <a:cs typeface="Times New Roman"/>
                <a:sym typeface="Times New Roman"/>
              </a:rPr>
              <a:t>“</a:t>
            </a:r>
            <a:endParaRPr b="1" sz="20000">
              <a:solidFill>
                <a:srgbClr val="F5F1E8"/>
              </a:solidFill>
              <a:latin typeface="Times New Roman"/>
              <a:ea typeface="Times New Roman"/>
              <a:cs typeface="Times New Roman"/>
              <a:sym typeface="Times New Roman"/>
            </a:endParaRPr>
          </a:p>
        </p:txBody>
      </p:sp>
      <p:sp>
        <p:nvSpPr>
          <p:cNvPr id="83" name="Google Shape;83;p18"/>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84" name="Google Shape;84;p18"/>
          <p:cNvCxnSpPr/>
          <p:nvPr/>
        </p:nvCxnSpPr>
        <p:spPr>
          <a:xfrm rot="10800000">
            <a:off x="353550" y="473550"/>
            <a:ext cx="8436900" cy="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1" type="secHead">
  <p:cSld name="SECTION_HEADER">
    <p:bg>
      <p:bgPr>
        <a:solidFill>
          <a:srgbClr val="F9F8F5"/>
        </a:solidFill>
      </p:bgPr>
    </p:bg>
    <p:spTree>
      <p:nvGrpSpPr>
        <p:cNvPr id="85" name="Shape 85"/>
        <p:cNvGrpSpPr/>
        <p:nvPr/>
      </p:nvGrpSpPr>
      <p:grpSpPr>
        <a:xfrm>
          <a:off x="0" y="0"/>
          <a:ext cx="0" cy="0"/>
          <a:chOff x="0" y="0"/>
          <a:chExt cx="0" cy="0"/>
        </a:xfrm>
      </p:grpSpPr>
      <p:sp>
        <p:nvSpPr>
          <p:cNvPr id="86" name="Google Shape;86;p19"/>
          <p:cNvSpPr txBox="1"/>
          <p:nvPr>
            <p:ph type="title"/>
          </p:nvPr>
        </p:nvSpPr>
        <p:spPr>
          <a:xfrm>
            <a:off x="413650" y="833575"/>
            <a:ext cx="8436900" cy="463500"/>
          </a:xfrm>
          <a:prstGeom prst="rect">
            <a:avLst/>
          </a:prstGeom>
        </p:spPr>
        <p:txBody>
          <a:bodyPr anchorCtr="0" anchor="t"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87" name="Google Shape;87;p19"/>
          <p:cNvSpPr txBox="1"/>
          <p:nvPr>
            <p:ph idx="1" type="subTitle"/>
          </p:nvPr>
        </p:nvSpPr>
        <p:spPr>
          <a:xfrm>
            <a:off x="413650" y="1461200"/>
            <a:ext cx="5068200" cy="2310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88" name="Google Shape;88;p19"/>
          <p:cNvSpPr txBox="1"/>
          <p:nvPr>
            <p:ph idx="2" type="body"/>
          </p:nvPr>
        </p:nvSpPr>
        <p:spPr>
          <a:xfrm>
            <a:off x="413650" y="2256975"/>
            <a:ext cx="8436900" cy="22827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rtl="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89" name="Google Shape;89;p19"/>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90" name="Google Shape;90;p19"/>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91" name="Google Shape;91;p19"/>
          <p:cNvSpPr txBox="1"/>
          <p:nvPr>
            <p:ph idx="3" type="subTitle"/>
          </p:nvPr>
        </p:nvSpPr>
        <p:spPr>
          <a:xfrm>
            <a:off x="4499550" y="184450"/>
            <a:ext cx="4290900" cy="16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6C706F"/>
              </a:buClr>
              <a:buSzPts val="1200"/>
              <a:buFont typeface="Spectral Light"/>
              <a:buNone/>
              <a:defRPr i="1" sz="1200">
                <a:solidFill>
                  <a:srgbClr val="6C706F"/>
                </a:solidFill>
                <a:latin typeface="Spectral Light"/>
                <a:ea typeface="Spectral Light"/>
                <a:cs typeface="Spectral Light"/>
                <a:sym typeface="Spectral Light"/>
              </a:defRPr>
            </a:lvl1pPr>
            <a:lvl2pPr lvl="1"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2pPr>
            <a:lvl3pPr lvl="2"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3pPr>
            <a:lvl4pPr lvl="3"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4pPr>
            <a:lvl5pPr lvl="4"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5pPr>
            <a:lvl6pPr lvl="5"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6pPr>
            <a:lvl7pPr lvl="6"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7pPr>
            <a:lvl8pPr lvl="7"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8pPr>
            <a:lvl9pPr lvl="8"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2">
  <p:cSld name="SECTION_HEADER_1">
    <p:bg>
      <p:bgPr>
        <a:solidFill>
          <a:srgbClr val="F9F8F5"/>
        </a:solidFill>
      </p:bgPr>
    </p:bg>
    <p:spTree>
      <p:nvGrpSpPr>
        <p:cNvPr id="92" name="Shape 92"/>
        <p:cNvGrpSpPr/>
        <p:nvPr/>
      </p:nvGrpSpPr>
      <p:grpSpPr>
        <a:xfrm>
          <a:off x="0" y="0"/>
          <a:ext cx="0" cy="0"/>
          <a:chOff x="0" y="0"/>
          <a:chExt cx="0" cy="0"/>
        </a:xfrm>
      </p:grpSpPr>
      <p:sp>
        <p:nvSpPr>
          <p:cNvPr id="93" name="Google Shape;93;p20"/>
          <p:cNvSpPr txBox="1"/>
          <p:nvPr>
            <p:ph type="title"/>
          </p:nvPr>
        </p:nvSpPr>
        <p:spPr>
          <a:xfrm>
            <a:off x="413650" y="833575"/>
            <a:ext cx="8436900" cy="463500"/>
          </a:xfrm>
          <a:prstGeom prst="rect">
            <a:avLst/>
          </a:prstGeom>
        </p:spPr>
        <p:txBody>
          <a:bodyPr anchorCtr="0" anchor="t"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cxnSp>
        <p:nvCxnSpPr>
          <p:cNvPr id="94" name="Google Shape;94;p20"/>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95" name="Google Shape;95;p20"/>
          <p:cNvSpPr txBox="1"/>
          <p:nvPr>
            <p:ph idx="1" type="subTitle"/>
          </p:nvPr>
        </p:nvSpPr>
        <p:spPr>
          <a:xfrm>
            <a:off x="4499550" y="184450"/>
            <a:ext cx="4290900" cy="16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6C706F"/>
              </a:buClr>
              <a:buSzPts val="1200"/>
              <a:buFont typeface="Spectral Light"/>
              <a:buNone/>
              <a:defRPr i="1" sz="1200">
                <a:solidFill>
                  <a:srgbClr val="6C706F"/>
                </a:solidFill>
                <a:latin typeface="Spectral Light"/>
                <a:ea typeface="Spectral Light"/>
                <a:cs typeface="Spectral Light"/>
                <a:sym typeface="Spectral Light"/>
              </a:defRPr>
            </a:lvl1pPr>
            <a:lvl2pPr lvl="1"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2pPr>
            <a:lvl3pPr lvl="2"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3pPr>
            <a:lvl4pPr lvl="3"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4pPr>
            <a:lvl5pPr lvl="4"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5pPr>
            <a:lvl6pPr lvl="5"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6pPr>
            <a:lvl7pPr lvl="6"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7pPr>
            <a:lvl8pPr lvl="7"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8pPr>
            <a:lvl9pPr lvl="8"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9pPr>
          </a:lstStyle>
          <a:p/>
        </p:txBody>
      </p:sp>
      <p:sp>
        <p:nvSpPr>
          <p:cNvPr id="96" name="Google Shape;96;p20"/>
          <p:cNvSpPr txBox="1"/>
          <p:nvPr>
            <p:ph idx="2" type="subTitle"/>
          </p:nvPr>
        </p:nvSpPr>
        <p:spPr>
          <a:xfrm>
            <a:off x="413650" y="1876650"/>
            <a:ext cx="3578700" cy="220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97" name="Google Shape;97;p20"/>
          <p:cNvSpPr txBox="1"/>
          <p:nvPr>
            <p:ph idx="3" type="body"/>
          </p:nvPr>
        </p:nvSpPr>
        <p:spPr>
          <a:xfrm>
            <a:off x="413650" y="2256975"/>
            <a:ext cx="3659700" cy="22827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rtl="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98" name="Google Shape;98;p20"/>
          <p:cNvSpPr txBox="1"/>
          <p:nvPr>
            <p:ph idx="4" type="subTitle"/>
          </p:nvPr>
        </p:nvSpPr>
        <p:spPr>
          <a:xfrm>
            <a:off x="4983625" y="1876650"/>
            <a:ext cx="3578700" cy="220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99" name="Google Shape;99;p20"/>
          <p:cNvSpPr txBox="1"/>
          <p:nvPr>
            <p:ph idx="5" type="body"/>
          </p:nvPr>
        </p:nvSpPr>
        <p:spPr>
          <a:xfrm>
            <a:off x="4983625" y="2256975"/>
            <a:ext cx="3659700" cy="22827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rtl="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cxnSp>
        <p:nvCxnSpPr>
          <p:cNvPr id="100" name="Google Shape;100;p20"/>
          <p:cNvCxnSpPr/>
          <p:nvPr/>
        </p:nvCxnSpPr>
        <p:spPr>
          <a:xfrm>
            <a:off x="4632100" y="1876650"/>
            <a:ext cx="0" cy="2614200"/>
          </a:xfrm>
          <a:prstGeom prst="straightConnector1">
            <a:avLst/>
          </a:prstGeom>
          <a:noFill/>
          <a:ln cap="flat" cmpd="sng" w="9525">
            <a:solidFill>
              <a:srgbClr val="EFEFEF"/>
            </a:solidFill>
            <a:prstDash val="solid"/>
            <a:round/>
            <a:headEnd len="med" w="med" type="none"/>
            <a:tailEnd len="med" w="med" type="none"/>
          </a:ln>
        </p:spPr>
      </p:cxnSp>
      <p:sp>
        <p:nvSpPr>
          <p:cNvPr id="101" name="Google Shape;101;p20"/>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3">
  <p:cSld name="SECTION_HEADER_1_1">
    <p:bg>
      <p:bgPr>
        <a:solidFill>
          <a:srgbClr val="F9F8F5"/>
        </a:solidFill>
      </p:bgPr>
    </p:bg>
    <p:spTree>
      <p:nvGrpSpPr>
        <p:cNvPr id="102" name="Shape 102"/>
        <p:cNvGrpSpPr/>
        <p:nvPr/>
      </p:nvGrpSpPr>
      <p:grpSpPr>
        <a:xfrm>
          <a:off x="0" y="0"/>
          <a:ext cx="0" cy="0"/>
          <a:chOff x="0" y="0"/>
          <a:chExt cx="0" cy="0"/>
        </a:xfrm>
      </p:grpSpPr>
      <p:sp>
        <p:nvSpPr>
          <p:cNvPr id="103" name="Google Shape;103;p21"/>
          <p:cNvSpPr/>
          <p:nvPr/>
        </p:nvSpPr>
        <p:spPr>
          <a:xfrm>
            <a:off x="5958200" y="-22350"/>
            <a:ext cx="3192000" cy="5188200"/>
          </a:xfrm>
          <a:prstGeom prst="rect">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4" name="Google Shape;104;p21"/>
          <p:cNvSpPr txBox="1"/>
          <p:nvPr>
            <p:ph type="title"/>
          </p:nvPr>
        </p:nvSpPr>
        <p:spPr>
          <a:xfrm>
            <a:off x="413650" y="833575"/>
            <a:ext cx="5098800" cy="463500"/>
          </a:xfrm>
          <a:prstGeom prst="rect">
            <a:avLst/>
          </a:prstGeom>
        </p:spPr>
        <p:txBody>
          <a:bodyPr anchorCtr="0" anchor="t"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105" name="Google Shape;105;p21"/>
          <p:cNvSpPr txBox="1"/>
          <p:nvPr>
            <p:ph idx="1" type="subTitle"/>
          </p:nvPr>
        </p:nvSpPr>
        <p:spPr>
          <a:xfrm>
            <a:off x="6404050" y="1469950"/>
            <a:ext cx="2300100" cy="21969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1pPr>
            <a:lvl2pPr lvl="1" rtl="0" algn="ctr">
              <a:lnSpc>
                <a:spcPct val="100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2pPr>
            <a:lvl3pPr lvl="2" rtl="0" algn="ctr">
              <a:lnSpc>
                <a:spcPct val="100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3pPr>
            <a:lvl4pPr lvl="3" rtl="0" algn="ctr">
              <a:lnSpc>
                <a:spcPct val="100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4pPr>
            <a:lvl5pPr lvl="4" rtl="0" algn="ctr">
              <a:lnSpc>
                <a:spcPct val="100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5pPr>
            <a:lvl6pPr lvl="5" rtl="0" algn="ctr">
              <a:lnSpc>
                <a:spcPct val="100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6pPr>
            <a:lvl7pPr lvl="6" rtl="0" algn="ctr">
              <a:lnSpc>
                <a:spcPct val="100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7pPr>
            <a:lvl8pPr lvl="7" rtl="0" algn="ctr">
              <a:lnSpc>
                <a:spcPct val="100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8pPr>
            <a:lvl9pPr lvl="8" rtl="0" algn="ctr">
              <a:lnSpc>
                <a:spcPct val="100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9pPr>
          </a:lstStyle>
          <a:p/>
        </p:txBody>
      </p:sp>
      <p:sp>
        <p:nvSpPr>
          <p:cNvPr id="106" name="Google Shape;106;p21"/>
          <p:cNvSpPr txBox="1"/>
          <p:nvPr>
            <p:ph idx="2" type="body"/>
          </p:nvPr>
        </p:nvSpPr>
        <p:spPr>
          <a:xfrm>
            <a:off x="413650" y="1876650"/>
            <a:ext cx="3659700" cy="22827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rtl="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107" name="Google Shape;107;p21"/>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F9F8F5"/>
                </a:solidFill>
                <a:latin typeface="Spectral Light"/>
                <a:ea typeface="Spectral Light"/>
                <a:cs typeface="Spectral Light"/>
                <a:sym typeface="Spectral Light"/>
              </a:defRPr>
            </a:lvl1pPr>
            <a:lvl2pPr lvl="1" rtl="0">
              <a:buNone/>
              <a:defRPr i="1" sz="1200">
                <a:solidFill>
                  <a:srgbClr val="F9F8F5"/>
                </a:solidFill>
                <a:latin typeface="Spectral Light"/>
                <a:ea typeface="Spectral Light"/>
                <a:cs typeface="Spectral Light"/>
                <a:sym typeface="Spectral Light"/>
              </a:defRPr>
            </a:lvl2pPr>
            <a:lvl3pPr lvl="2" rtl="0">
              <a:buNone/>
              <a:defRPr i="1" sz="1200">
                <a:solidFill>
                  <a:srgbClr val="F9F8F5"/>
                </a:solidFill>
                <a:latin typeface="Spectral Light"/>
                <a:ea typeface="Spectral Light"/>
                <a:cs typeface="Spectral Light"/>
                <a:sym typeface="Spectral Light"/>
              </a:defRPr>
            </a:lvl3pPr>
            <a:lvl4pPr lvl="3" rtl="0">
              <a:buNone/>
              <a:defRPr i="1" sz="1200">
                <a:solidFill>
                  <a:srgbClr val="F9F8F5"/>
                </a:solidFill>
                <a:latin typeface="Spectral Light"/>
                <a:ea typeface="Spectral Light"/>
                <a:cs typeface="Spectral Light"/>
                <a:sym typeface="Spectral Light"/>
              </a:defRPr>
            </a:lvl4pPr>
            <a:lvl5pPr lvl="4" rtl="0">
              <a:buNone/>
              <a:defRPr i="1" sz="1200">
                <a:solidFill>
                  <a:srgbClr val="F9F8F5"/>
                </a:solidFill>
                <a:latin typeface="Spectral Light"/>
                <a:ea typeface="Spectral Light"/>
                <a:cs typeface="Spectral Light"/>
                <a:sym typeface="Spectral Light"/>
              </a:defRPr>
            </a:lvl5pPr>
            <a:lvl6pPr lvl="5" rtl="0">
              <a:buNone/>
              <a:defRPr i="1" sz="1200">
                <a:solidFill>
                  <a:srgbClr val="F9F8F5"/>
                </a:solidFill>
                <a:latin typeface="Spectral Light"/>
                <a:ea typeface="Spectral Light"/>
                <a:cs typeface="Spectral Light"/>
                <a:sym typeface="Spectral Light"/>
              </a:defRPr>
            </a:lvl6pPr>
            <a:lvl7pPr lvl="6" rtl="0">
              <a:buNone/>
              <a:defRPr i="1" sz="1200">
                <a:solidFill>
                  <a:srgbClr val="F9F8F5"/>
                </a:solidFill>
                <a:latin typeface="Spectral Light"/>
                <a:ea typeface="Spectral Light"/>
                <a:cs typeface="Spectral Light"/>
                <a:sym typeface="Spectral Light"/>
              </a:defRPr>
            </a:lvl7pPr>
            <a:lvl8pPr lvl="7" rtl="0">
              <a:buNone/>
              <a:defRPr i="1" sz="1200">
                <a:solidFill>
                  <a:srgbClr val="F9F8F5"/>
                </a:solidFill>
                <a:latin typeface="Spectral Light"/>
                <a:ea typeface="Spectral Light"/>
                <a:cs typeface="Spectral Light"/>
                <a:sym typeface="Spectral Light"/>
              </a:defRPr>
            </a:lvl8pPr>
            <a:lvl9pPr lvl="8" rtl="0">
              <a:buNone/>
              <a:defRPr i="1" sz="12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108" name="Google Shape;108;p21"/>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109" name="Google Shape;109;p21"/>
          <p:cNvSpPr txBox="1"/>
          <p:nvPr>
            <p:ph idx="3" type="subTitle"/>
          </p:nvPr>
        </p:nvSpPr>
        <p:spPr>
          <a:xfrm>
            <a:off x="4499550" y="184450"/>
            <a:ext cx="4290900" cy="16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F9F8F5"/>
              </a:buClr>
              <a:buSzPts val="1200"/>
              <a:buFont typeface="Spectral Light"/>
              <a:buNone/>
              <a:defRPr i="1" sz="1200">
                <a:solidFill>
                  <a:srgbClr val="F9F8F5"/>
                </a:solidFill>
                <a:latin typeface="Spectral Light"/>
                <a:ea typeface="Spectral Light"/>
                <a:cs typeface="Spectral Light"/>
                <a:sym typeface="Spectral Light"/>
              </a:defRPr>
            </a:lvl1pPr>
            <a:lvl2pPr lvl="1"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2pPr>
            <a:lvl3pPr lvl="2"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3pPr>
            <a:lvl4pPr lvl="3"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4pPr>
            <a:lvl5pPr lvl="4"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5pPr>
            <a:lvl6pPr lvl="5"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6pPr>
            <a:lvl7pPr lvl="6"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7pPr>
            <a:lvl8pPr lvl="7"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8pPr>
            <a:lvl9pPr lvl="8"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urse timeline">
  <p:cSld name="SECTION_HEADER_1_1_3">
    <p:bg>
      <p:bgPr>
        <a:solidFill>
          <a:srgbClr val="F9F8F5"/>
        </a:solidFill>
      </p:bgPr>
    </p:bg>
    <p:spTree>
      <p:nvGrpSpPr>
        <p:cNvPr id="110" name="Shape 110"/>
        <p:cNvGrpSpPr/>
        <p:nvPr/>
      </p:nvGrpSpPr>
      <p:grpSpPr>
        <a:xfrm>
          <a:off x="0" y="0"/>
          <a:ext cx="0" cy="0"/>
          <a:chOff x="0" y="0"/>
          <a:chExt cx="0" cy="0"/>
        </a:xfrm>
      </p:grpSpPr>
      <p:sp>
        <p:nvSpPr>
          <p:cNvPr id="111" name="Google Shape;111;p22"/>
          <p:cNvSpPr/>
          <p:nvPr/>
        </p:nvSpPr>
        <p:spPr>
          <a:xfrm>
            <a:off x="4073350" y="-22350"/>
            <a:ext cx="5076900" cy="5188200"/>
          </a:xfrm>
          <a:prstGeom prst="rect">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2" name="Google Shape;112;p22"/>
          <p:cNvSpPr txBox="1"/>
          <p:nvPr>
            <p:ph type="title"/>
          </p:nvPr>
        </p:nvSpPr>
        <p:spPr>
          <a:xfrm>
            <a:off x="413650" y="2004600"/>
            <a:ext cx="2712600" cy="1134300"/>
          </a:xfrm>
          <a:prstGeom prst="rect">
            <a:avLst/>
          </a:prstGeom>
        </p:spPr>
        <p:txBody>
          <a:bodyPr anchorCtr="0" anchor="ctr"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113" name="Google Shape;113;p22"/>
          <p:cNvSpPr txBox="1"/>
          <p:nvPr>
            <p:ph idx="1" type="body"/>
          </p:nvPr>
        </p:nvSpPr>
        <p:spPr>
          <a:xfrm>
            <a:off x="4642150" y="1538825"/>
            <a:ext cx="4148400" cy="2282700"/>
          </a:xfrm>
          <a:prstGeom prst="rect">
            <a:avLst/>
          </a:prstGeom>
        </p:spPr>
        <p:txBody>
          <a:bodyPr anchorCtr="0" anchor="ctr" bIns="0" lIns="0" spcFirstLastPara="1" rIns="0" wrap="square" tIns="0">
            <a:noAutofit/>
          </a:bodyPr>
          <a:lstStyle>
            <a:lvl1pPr indent="-317500" lvl="0" marL="457200" rtl="0">
              <a:spcBef>
                <a:spcPts val="0"/>
              </a:spcBef>
              <a:spcAft>
                <a:spcPts val="0"/>
              </a:spcAft>
              <a:buClr>
                <a:srgbClr val="F9F8F5"/>
              </a:buClr>
              <a:buSzPts val="1400"/>
              <a:buFont typeface="Poppins"/>
              <a:buChar char="●"/>
              <a:defRPr sz="1400">
                <a:solidFill>
                  <a:srgbClr val="F9F8F5"/>
                </a:solidFill>
                <a:latin typeface="Poppins"/>
                <a:ea typeface="Poppins"/>
                <a:cs typeface="Poppins"/>
                <a:sym typeface="Poppins"/>
              </a:defRPr>
            </a:lvl1pPr>
            <a:lvl2pPr indent="-317500" lvl="1" marL="914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2pPr>
            <a:lvl3pPr indent="-317500" lvl="2" marL="1371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3pPr>
            <a:lvl4pPr indent="-317500" lvl="3" marL="18288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4pPr>
            <a:lvl5pPr indent="-317500" lvl="4" marL="22860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5pPr>
            <a:lvl6pPr indent="-317500" lvl="5" marL="27432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6pPr>
            <a:lvl7pPr indent="-317500" lvl="6" marL="3200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7pPr>
            <a:lvl8pPr indent="-317500" lvl="7" marL="3657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8pPr>
            <a:lvl9pPr indent="-317500" lvl="8" marL="4114800" rtl="0">
              <a:spcBef>
                <a:spcPts val="1000"/>
              </a:spcBef>
              <a:spcAft>
                <a:spcPts val="1000"/>
              </a:spcAft>
              <a:buClr>
                <a:srgbClr val="F9F8F5"/>
              </a:buClr>
              <a:buSzPts val="1400"/>
              <a:buFont typeface="Poppins"/>
              <a:buChar char="■"/>
              <a:defRPr>
                <a:solidFill>
                  <a:srgbClr val="F9F8F5"/>
                </a:solidFill>
                <a:latin typeface="Poppins"/>
                <a:ea typeface="Poppins"/>
                <a:cs typeface="Poppins"/>
                <a:sym typeface="Poppins"/>
              </a:defRPr>
            </a:lvl9pPr>
          </a:lstStyle>
          <a:p/>
        </p:txBody>
      </p:sp>
      <p:sp>
        <p:nvSpPr>
          <p:cNvPr id="114" name="Google Shape;114;p22"/>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F9F8F5"/>
                </a:solidFill>
                <a:latin typeface="Spectral Light"/>
                <a:ea typeface="Spectral Light"/>
                <a:cs typeface="Spectral Light"/>
                <a:sym typeface="Spectral Light"/>
              </a:defRPr>
            </a:lvl1pPr>
            <a:lvl2pPr lvl="1" rtl="0">
              <a:buNone/>
              <a:defRPr i="1" sz="1200">
                <a:solidFill>
                  <a:srgbClr val="F9F8F5"/>
                </a:solidFill>
                <a:latin typeface="Spectral Light"/>
                <a:ea typeface="Spectral Light"/>
                <a:cs typeface="Spectral Light"/>
                <a:sym typeface="Spectral Light"/>
              </a:defRPr>
            </a:lvl2pPr>
            <a:lvl3pPr lvl="2" rtl="0">
              <a:buNone/>
              <a:defRPr i="1" sz="1200">
                <a:solidFill>
                  <a:srgbClr val="F9F8F5"/>
                </a:solidFill>
                <a:latin typeface="Spectral Light"/>
                <a:ea typeface="Spectral Light"/>
                <a:cs typeface="Spectral Light"/>
                <a:sym typeface="Spectral Light"/>
              </a:defRPr>
            </a:lvl3pPr>
            <a:lvl4pPr lvl="3" rtl="0">
              <a:buNone/>
              <a:defRPr i="1" sz="1200">
                <a:solidFill>
                  <a:srgbClr val="F9F8F5"/>
                </a:solidFill>
                <a:latin typeface="Spectral Light"/>
                <a:ea typeface="Spectral Light"/>
                <a:cs typeface="Spectral Light"/>
                <a:sym typeface="Spectral Light"/>
              </a:defRPr>
            </a:lvl4pPr>
            <a:lvl5pPr lvl="4" rtl="0">
              <a:buNone/>
              <a:defRPr i="1" sz="1200">
                <a:solidFill>
                  <a:srgbClr val="F9F8F5"/>
                </a:solidFill>
                <a:latin typeface="Spectral Light"/>
                <a:ea typeface="Spectral Light"/>
                <a:cs typeface="Spectral Light"/>
                <a:sym typeface="Spectral Light"/>
              </a:defRPr>
            </a:lvl5pPr>
            <a:lvl6pPr lvl="5" rtl="0">
              <a:buNone/>
              <a:defRPr i="1" sz="1200">
                <a:solidFill>
                  <a:srgbClr val="F9F8F5"/>
                </a:solidFill>
                <a:latin typeface="Spectral Light"/>
                <a:ea typeface="Spectral Light"/>
                <a:cs typeface="Spectral Light"/>
                <a:sym typeface="Spectral Light"/>
              </a:defRPr>
            </a:lvl6pPr>
            <a:lvl7pPr lvl="6" rtl="0">
              <a:buNone/>
              <a:defRPr i="1" sz="1200">
                <a:solidFill>
                  <a:srgbClr val="F9F8F5"/>
                </a:solidFill>
                <a:latin typeface="Spectral Light"/>
                <a:ea typeface="Spectral Light"/>
                <a:cs typeface="Spectral Light"/>
                <a:sym typeface="Spectral Light"/>
              </a:defRPr>
            </a:lvl7pPr>
            <a:lvl8pPr lvl="7" rtl="0">
              <a:buNone/>
              <a:defRPr i="1" sz="1200">
                <a:solidFill>
                  <a:srgbClr val="F9F8F5"/>
                </a:solidFill>
                <a:latin typeface="Spectral Light"/>
                <a:ea typeface="Spectral Light"/>
                <a:cs typeface="Spectral Light"/>
                <a:sym typeface="Spectral Light"/>
              </a:defRPr>
            </a:lvl8pPr>
            <a:lvl9pPr lvl="8" rtl="0">
              <a:buNone/>
              <a:defRPr i="1" sz="12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115" name="Google Shape;115;p22"/>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116" name="Google Shape;116;p22"/>
          <p:cNvSpPr txBox="1"/>
          <p:nvPr>
            <p:ph idx="2" type="subTitle"/>
          </p:nvPr>
        </p:nvSpPr>
        <p:spPr>
          <a:xfrm>
            <a:off x="4499550" y="184450"/>
            <a:ext cx="4290900" cy="16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F9F8F5"/>
              </a:buClr>
              <a:buSzPts val="1200"/>
              <a:buFont typeface="Spectral Light"/>
              <a:buNone/>
              <a:defRPr i="1" sz="1200">
                <a:solidFill>
                  <a:srgbClr val="F9F8F5"/>
                </a:solidFill>
                <a:latin typeface="Spectral Light"/>
                <a:ea typeface="Spectral Light"/>
                <a:cs typeface="Spectral Light"/>
                <a:sym typeface="Spectral Light"/>
              </a:defRPr>
            </a:lvl1pPr>
            <a:lvl2pPr lvl="1"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2pPr>
            <a:lvl3pPr lvl="2"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3pPr>
            <a:lvl4pPr lvl="3"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4pPr>
            <a:lvl5pPr lvl="4"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5pPr>
            <a:lvl6pPr lvl="5"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6pPr>
            <a:lvl7pPr lvl="6"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7pPr>
            <a:lvl8pPr lvl="7"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8pPr>
            <a:lvl9pPr lvl="8"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4">
  <p:cSld name="SECTION_HEADER_1_1_2">
    <p:bg>
      <p:bgPr>
        <a:solidFill>
          <a:srgbClr val="F9F8F5"/>
        </a:solidFill>
      </p:bgPr>
    </p:bg>
    <p:spTree>
      <p:nvGrpSpPr>
        <p:cNvPr id="117" name="Shape 117"/>
        <p:cNvGrpSpPr/>
        <p:nvPr/>
      </p:nvGrpSpPr>
      <p:grpSpPr>
        <a:xfrm>
          <a:off x="0" y="0"/>
          <a:ext cx="0" cy="0"/>
          <a:chOff x="0" y="0"/>
          <a:chExt cx="0" cy="0"/>
        </a:xfrm>
      </p:grpSpPr>
      <p:sp>
        <p:nvSpPr>
          <p:cNvPr id="118" name="Google Shape;118;p23"/>
          <p:cNvSpPr txBox="1"/>
          <p:nvPr>
            <p:ph type="title"/>
          </p:nvPr>
        </p:nvSpPr>
        <p:spPr>
          <a:xfrm>
            <a:off x="413650" y="833575"/>
            <a:ext cx="4885800" cy="463500"/>
          </a:xfrm>
          <a:prstGeom prst="rect">
            <a:avLst/>
          </a:prstGeom>
        </p:spPr>
        <p:txBody>
          <a:bodyPr anchorCtr="0" anchor="t"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119" name="Google Shape;119;p23"/>
          <p:cNvSpPr txBox="1"/>
          <p:nvPr>
            <p:ph idx="1" type="body"/>
          </p:nvPr>
        </p:nvSpPr>
        <p:spPr>
          <a:xfrm>
            <a:off x="413650" y="1876650"/>
            <a:ext cx="4348800" cy="22827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rtl="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120" name="Google Shape;120;p23"/>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F9F8F5"/>
                </a:solidFill>
                <a:latin typeface="Spectral Light"/>
                <a:ea typeface="Spectral Light"/>
                <a:cs typeface="Spectral Light"/>
                <a:sym typeface="Spectral Light"/>
              </a:defRPr>
            </a:lvl1pPr>
            <a:lvl2pPr lvl="1" rtl="0">
              <a:buNone/>
              <a:defRPr i="1" sz="1200">
                <a:solidFill>
                  <a:srgbClr val="F9F8F5"/>
                </a:solidFill>
                <a:latin typeface="Spectral Light"/>
                <a:ea typeface="Spectral Light"/>
                <a:cs typeface="Spectral Light"/>
                <a:sym typeface="Spectral Light"/>
              </a:defRPr>
            </a:lvl2pPr>
            <a:lvl3pPr lvl="2" rtl="0">
              <a:buNone/>
              <a:defRPr i="1" sz="1200">
                <a:solidFill>
                  <a:srgbClr val="F9F8F5"/>
                </a:solidFill>
                <a:latin typeface="Spectral Light"/>
                <a:ea typeface="Spectral Light"/>
                <a:cs typeface="Spectral Light"/>
                <a:sym typeface="Spectral Light"/>
              </a:defRPr>
            </a:lvl3pPr>
            <a:lvl4pPr lvl="3" rtl="0">
              <a:buNone/>
              <a:defRPr i="1" sz="1200">
                <a:solidFill>
                  <a:srgbClr val="F9F8F5"/>
                </a:solidFill>
                <a:latin typeface="Spectral Light"/>
                <a:ea typeface="Spectral Light"/>
                <a:cs typeface="Spectral Light"/>
                <a:sym typeface="Spectral Light"/>
              </a:defRPr>
            </a:lvl4pPr>
            <a:lvl5pPr lvl="4" rtl="0">
              <a:buNone/>
              <a:defRPr i="1" sz="1200">
                <a:solidFill>
                  <a:srgbClr val="F9F8F5"/>
                </a:solidFill>
                <a:latin typeface="Spectral Light"/>
                <a:ea typeface="Spectral Light"/>
                <a:cs typeface="Spectral Light"/>
                <a:sym typeface="Spectral Light"/>
              </a:defRPr>
            </a:lvl5pPr>
            <a:lvl6pPr lvl="5" rtl="0">
              <a:buNone/>
              <a:defRPr i="1" sz="1200">
                <a:solidFill>
                  <a:srgbClr val="F9F8F5"/>
                </a:solidFill>
                <a:latin typeface="Spectral Light"/>
                <a:ea typeface="Spectral Light"/>
                <a:cs typeface="Spectral Light"/>
                <a:sym typeface="Spectral Light"/>
              </a:defRPr>
            </a:lvl6pPr>
            <a:lvl7pPr lvl="6" rtl="0">
              <a:buNone/>
              <a:defRPr i="1" sz="1200">
                <a:solidFill>
                  <a:srgbClr val="F9F8F5"/>
                </a:solidFill>
                <a:latin typeface="Spectral Light"/>
                <a:ea typeface="Spectral Light"/>
                <a:cs typeface="Spectral Light"/>
                <a:sym typeface="Spectral Light"/>
              </a:defRPr>
            </a:lvl7pPr>
            <a:lvl8pPr lvl="7" rtl="0">
              <a:buNone/>
              <a:defRPr i="1" sz="1200">
                <a:solidFill>
                  <a:srgbClr val="F9F8F5"/>
                </a:solidFill>
                <a:latin typeface="Spectral Light"/>
                <a:ea typeface="Spectral Light"/>
                <a:cs typeface="Spectral Light"/>
                <a:sym typeface="Spectral Light"/>
              </a:defRPr>
            </a:lvl8pPr>
            <a:lvl9pPr lvl="8" rtl="0">
              <a:buNone/>
              <a:defRPr i="1" sz="12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121" name="Google Shape;121;p23"/>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122" name="Google Shape;122;p23"/>
          <p:cNvSpPr txBox="1"/>
          <p:nvPr>
            <p:ph idx="2" type="subTitle"/>
          </p:nvPr>
        </p:nvSpPr>
        <p:spPr>
          <a:xfrm>
            <a:off x="4499550" y="184450"/>
            <a:ext cx="4290900" cy="16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F9F8F5"/>
              </a:buClr>
              <a:buSzPts val="1200"/>
              <a:buFont typeface="Spectral Light"/>
              <a:buNone/>
              <a:defRPr i="1" sz="1200">
                <a:solidFill>
                  <a:srgbClr val="F9F8F5"/>
                </a:solidFill>
                <a:latin typeface="Spectral Light"/>
                <a:ea typeface="Spectral Light"/>
                <a:cs typeface="Spectral Light"/>
                <a:sym typeface="Spectral Light"/>
              </a:defRPr>
            </a:lvl1pPr>
            <a:lvl2pPr lvl="1"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2pPr>
            <a:lvl3pPr lvl="2"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3pPr>
            <a:lvl4pPr lvl="3"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4pPr>
            <a:lvl5pPr lvl="4"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5pPr>
            <a:lvl6pPr lvl="5"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6pPr>
            <a:lvl7pPr lvl="6"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7pPr>
            <a:lvl8pPr lvl="7"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8pPr>
            <a:lvl9pPr lvl="8"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9pPr>
          </a:lstStyle>
          <a:p/>
        </p:txBody>
      </p:sp>
      <p:sp>
        <p:nvSpPr>
          <p:cNvPr id="123" name="Google Shape;123;p23"/>
          <p:cNvSpPr txBox="1"/>
          <p:nvPr>
            <p:ph idx="3" type="subTitle"/>
          </p:nvPr>
        </p:nvSpPr>
        <p:spPr>
          <a:xfrm>
            <a:off x="4499550" y="184450"/>
            <a:ext cx="4290900" cy="16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6C706F"/>
              </a:buClr>
              <a:buSzPts val="1200"/>
              <a:buFont typeface="Spectral Light"/>
              <a:buNone/>
              <a:defRPr i="1" sz="1200">
                <a:solidFill>
                  <a:srgbClr val="6C706F"/>
                </a:solidFill>
                <a:latin typeface="Spectral Light"/>
                <a:ea typeface="Spectral Light"/>
                <a:cs typeface="Spectral Light"/>
                <a:sym typeface="Spectral Light"/>
              </a:defRPr>
            </a:lvl1pPr>
            <a:lvl2pPr lvl="1"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2pPr>
            <a:lvl3pPr lvl="2"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3pPr>
            <a:lvl4pPr lvl="3"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4pPr>
            <a:lvl5pPr lvl="4"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5pPr>
            <a:lvl6pPr lvl="5"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6pPr>
            <a:lvl7pPr lvl="6"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7pPr>
            <a:lvl8pPr lvl="7"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8pPr>
            <a:lvl9pPr lvl="8"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9pPr>
          </a:lstStyle>
          <a:p/>
        </p:txBody>
      </p:sp>
      <p:sp>
        <p:nvSpPr>
          <p:cNvPr id="124" name="Google Shape;124;p23"/>
          <p:cNvSpPr txBox="1"/>
          <p:nvPr>
            <p:ph idx="4"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uthor Slide">
  <p:cSld name="SECTION_HEADER_1_1_1">
    <p:bg>
      <p:bgPr>
        <a:solidFill>
          <a:srgbClr val="F9F8F5"/>
        </a:solidFill>
      </p:bgPr>
    </p:bg>
    <p:spTree>
      <p:nvGrpSpPr>
        <p:cNvPr id="125" name="Shape 125"/>
        <p:cNvGrpSpPr/>
        <p:nvPr/>
      </p:nvGrpSpPr>
      <p:grpSpPr>
        <a:xfrm>
          <a:off x="0" y="0"/>
          <a:ext cx="0" cy="0"/>
          <a:chOff x="0" y="0"/>
          <a:chExt cx="0" cy="0"/>
        </a:xfrm>
      </p:grpSpPr>
      <p:sp>
        <p:nvSpPr>
          <p:cNvPr id="126" name="Google Shape;126;p24"/>
          <p:cNvSpPr/>
          <p:nvPr/>
        </p:nvSpPr>
        <p:spPr>
          <a:xfrm>
            <a:off x="0" y="-22350"/>
            <a:ext cx="3192000" cy="5188200"/>
          </a:xfrm>
          <a:prstGeom prst="rect">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7" name="Google Shape;127;p24"/>
          <p:cNvSpPr txBox="1"/>
          <p:nvPr>
            <p:ph type="title"/>
          </p:nvPr>
        </p:nvSpPr>
        <p:spPr>
          <a:xfrm>
            <a:off x="3751750" y="833575"/>
            <a:ext cx="5098800" cy="463500"/>
          </a:xfrm>
          <a:prstGeom prst="rect">
            <a:avLst/>
          </a:prstGeom>
        </p:spPr>
        <p:txBody>
          <a:bodyPr anchorCtr="0" anchor="t"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128" name="Google Shape;128;p24"/>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F9F8F5"/>
                </a:solidFill>
                <a:latin typeface="Spectral Light"/>
                <a:ea typeface="Spectral Light"/>
                <a:cs typeface="Spectral Light"/>
                <a:sym typeface="Spectral Light"/>
              </a:defRPr>
            </a:lvl1pPr>
            <a:lvl2pPr lvl="1" rtl="0">
              <a:buNone/>
              <a:defRPr i="1" sz="1200">
                <a:solidFill>
                  <a:srgbClr val="F9F8F5"/>
                </a:solidFill>
                <a:latin typeface="Spectral Light"/>
                <a:ea typeface="Spectral Light"/>
                <a:cs typeface="Spectral Light"/>
                <a:sym typeface="Spectral Light"/>
              </a:defRPr>
            </a:lvl2pPr>
            <a:lvl3pPr lvl="2" rtl="0">
              <a:buNone/>
              <a:defRPr i="1" sz="1200">
                <a:solidFill>
                  <a:srgbClr val="F9F8F5"/>
                </a:solidFill>
                <a:latin typeface="Spectral Light"/>
                <a:ea typeface="Spectral Light"/>
                <a:cs typeface="Spectral Light"/>
                <a:sym typeface="Spectral Light"/>
              </a:defRPr>
            </a:lvl3pPr>
            <a:lvl4pPr lvl="3" rtl="0">
              <a:buNone/>
              <a:defRPr i="1" sz="1200">
                <a:solidFill>
                  <a:srgbClr val="F9F8F5"/>
                </a:solidFill>
                <a:latin typeface="Spectral Light"/>
                <a:ea typeface="Spectral Light"/>
                <a:cs typeface="Spectral Light"/>
                <a:sym typeface="Spectral Light"/>
              </a:defRPr>
            </a:lvl4pPr>
            <a:lvl5pPr lvl="4" rtl="0">
              <a:buNone/>
              <a:defRPr i="1" sz="1200">
                <a:solidFill>
                  <a:srgbClr val="F9F8F5"/>
                </a:solidFill>
                <a:latin typeface="Spectral Light"/>
                <a:ea typeface="Spectral Light"/>
                <a:cs typeface="Spectral Light"/>
                <a:sym typeface="Spectral Light"/>
              </a:defRPr>
            </a:lvl5pPr>
            <a:lvl6pPr lvl="5" rtl="0">
              <a:buNone/>
              <a:defRPr i="1" sz="1200">
                <a:solidFill>
                  <a:srgbClr val="F9F8F5"/>
                </a:solidFill>
                <a:latin typeface="Spectral Light"/>
                <a:ea typeface="Spectral Light"/>
                <a:cs typeface="Spectral Light"/>
                <a:sym typeface="Spectral Light"/>
              </a:defRPr>
            </a:lvl6pPr>
            <a:lvl7pPr lvl="6" rtl="0">
              <a:buNone/>
              <a:defRPr i="1" sz="1200">
                <a:solidFill>
                  <a:srgbClr val="F9F8F5"/>
                </a:solidFill>
                <a:latin typeface="Spectral Light"/>
                <a:ea typeface="Spectral Light"/>
                <a:cs typeface="Spectral Light"/>
                <a:sym typeface="Spectral Light"/>
              </a:defRPr>
            </a:lvl7pPr>
            <a:lvl8pPr lvl="7" rtl="0">
              <a:buNone/>
              <a:defRPr i="1" sz="1200">
                <a:solidFill>
                  <a:srgbClr val="F9F8F5"/>
                </a:solidFill>
                <a:latin typeface="Spectral Light"/>
                <a:ea typeface="Spectral Light"/>
                <a:cs typeface="Spectral Light"/>
                <a:sym typeface="Spectral Light"/>
              </a:defRPr>
            </a:lvl8pPr>
            <a:lvl9pPr lvl="8" rtl="0">
              <a:buNone/>
              <a:defRPr i="1" sz="12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
        <p:nvSpPr>
          <p:cNvPr id="129" name="Google Shape;129;p24"/>
          <p:cNvSpPr txBox="1"/>
          <p:nvPr>
            <p:ph idx="1" type="body"/>
          </p:nvPr>
        </p:nvSpPr>
        <p:spPr>
          <a:xfrm>
            <a:off x="3751750" y="1876650"/>
            <a:ext cx="4550100" cy="25239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rtl="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130" name="Google Shape;130;p24"/>
          <p:cNvSpPr txBox="1"/>
          <p:nvPr>
            <p:ph idx="2" type="subTitle"/>
          </p:nvPr>
        </p:nvSpPr>
        <p:spPr>
          <a:xfrm>
            <a:off x="491700" y="3631288"/>
            <a:ext cx="2208600" cy="1629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F9F8F5"/>
              </a:buClr>
              <a:buSzPts val="1500"/>
              <a:buFont typeface="Spectral Light"/>
              <a:buNone/>
              <a:defRPr i="1" sz="1500">
                <a:solidFill>
                  <a:srgbClr val="F9F8F5"/>
                </a:solidFill>
                <a:latin typeface="Spectral Light"/>
                <a:ea typeface="Spectral Light"/>
                <a:cs typeface="Spectral Light"/>
                <a:sym typeface="Spectral Light"/>
              </a:defRPr>
            </a:lvl1pPr>
            <a:lvl2pPr lvl="1"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2pPr>
            <a:lvl3pPr lvl="2"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3pPr>
            <a:lvl4pPr lvl="3"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4pPr>
            <a:lvl5pPr lvl="4"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5pPr>
            <a:lvl6pPr lvl="5"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6pPr>
            <a:lvl7pPr lvl="6"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7pPr>
            <a:lvl8pPr lvl="7"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8pPr>
            <a:lvl9pPr lvl="8"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9pPr>
          </a:lstStyle>
          <a:p/>
        </p:txBody>
      </p:sp>
      <p:sp>
        <p:nvSpPr>
          <p:cNvPr id="131" name="Google Shape;131;p24"/>
          <p:cNvSpPr txBox="1"/>
          <p:nvPr>
            <p:ph idx="3" type="subTitle"/>
          </p:nvPr>
        </p:nvSpPr>
        <p:spPr>
          <a:xfrm>
            <a:off x="491700" y="3915013"/>
            <a:ext cx="2208600" cy="1629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1pPr>
            <a:lvl2pPr lvl="1"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2pPr>
            <a:lvl3pPr lvl="2"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3pPr>
            <a:lvl4pPr lvl="3"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4pPr>
            <a:lvl5pPr lvl="4"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5pPr>
            <a:lvl6pPr lvl="5"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6pPr>
            <a:lvl7pPr lvl="6"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7pPr>
            <a:lvl8pPr lvl="7"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8pPr>
            <a:lvl9pPr lvl="8"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9pPr>
          </a:lstStyle>
          <a:p/>
        </p:txBody>
      </p:sp>
      <p:sp>
        <p:nvSpPr>
          <p:cNvPr id="132" name="Google Shape;132;p24"/>
          <p:cNvSpPr txBox="1"/>
          <p:nvPr>
            <p:ph idx="4"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
        <p:nvSpPr>
          <p:cNvPr id="133" name="Google Shape;133;p24"/>
          <p:cNvSpPr/>
          <p:nvPr>
            <p:ph idx="5" type="pic"/>
          </p:nvPr>
        </p:nvSpPr>
        <p:spPr>
          <a:xfrm>
            <a:off x="491700" y="1089988"/>
            <a:ext cx="2208600" cy="2208600"/>
          </a:xfrm>
          <a:prstGeom prst="ellipse">
            <a:avLst/>
          </a:prstGeom>
          <a:solidFill>
            <a:srgbClr val="FFFFFF"/>
          </a:solidFill>
          <a:ln>
            <a:noFill/>
          </a:ln>
        </p:spPr>
      </p:sp>
      <p:cxnSp>
        <p:nvCxnSpPr>
          <p:cNvPr id="134" name="Google Shape;134;p24"/>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135" name="Google Shape;135;p24"/>
          <p:cNvSpPr txBox="1"/>
          <p:nvPr>
            <p:ph idx="6" type="subTitle"/>
          </p:nvPr>
        </p:nvSpPr>
        <p:spPr>
          <a:xfrm>
            <a:off x="4499550" y="184450"/>
            <a:ext cx="4290900" cy="16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6C706F"/>
              </a:buClr>
              <a:buSzPts val="1200"/>
              <a:buFont typeface="Spectral Light"/>
              <a:buNone/>
              <a:defRPr i="1" sz="1200">
                <a:solidFill>
                  <a:srgbClr val="6C706F"/>
                </a:solidFill>
                <a:latin typeface="Spectral Light"/>
                <a:ea typeface="Spectral Light"/>
                <a:cs typeface="Spectral Light"/>
                <a:sym typeface="Spectral Light"/>
              </a:defRPr>
            </a:lvl1pPr>
            <a:lvl2pPr lvl="1"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2pPr>
            <a:lvl3pPr lvl="2"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3pPr>
            <a:lvl4pPr lvl="3"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4pPr>
            <a:lvl5pPr lvl="4"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5pPr>
            <a:lvl6pPr lvl="5"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6pPr>
            <a:lvl7pPr lvl="6"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7pPr>
            <a:lvl8pPr lvl="7"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8pPr>
            <a:lvl9pPr lvl="8"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5" type="tx">
  <p:cSld name="TITLE_AND_BODY">
    <p:spTree>
      <p:nvGrpSpPr>
        <p:cNvPr id="136" name="Shape 136"/>
        <p:cNvGrpSpPr/>
        <p:nvPr/>
      </p:nvGrpSpPr>
      <p:grpSpPr>
        <a:xfrm>
          <a:off x="0" y="0"/>
          <a:ext cx="0" cy="0"/>
          <a:chOff x="0" y="0"/>
          <a:chExt cx="0" cy="0"/>
        </a:xfrm>
      </p:grpSpPr>
      <p:sp>
        <p:nvSpPr>
          <p:cNvPr id="137" name="Google Shape;137;p25"/>
          <p:cNvSpPr txBox="1"/>
          <p:nvPr>
            <p:ph type="title"/>
          </p:nvPr>
        </p:nvSpPr>
        <p:spPr>
          <a:xfrm>
            <a:off x="413650" y="833575"/>
            <a:ext cx="8436900" cy="463500"/>
          </a:xfrm>
          <a:prstGeom prst="rect">
            <a:avLst/>
          </a:prstGeom>
        </p:spPr>
        <p:txBody>
          <a:bodyPr anchorCtr="0" anchor="t"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138" name="Google Shape;138;p25"/>
          <p:cNvSpPr txBox="1"/>
          <p:nvPr>
            <p:ph idx="1" type="subTitle"/>
          </p:nvPr>
        </p:nvSpPr>
        <p:spPr>
          <a:xfrm>
            <a:off x="413650" y="1666625"/>
            <a:ext cx="2452200" cy="220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139" name="Google Shape;139;p25"/>
          <p:cNvSpPr/>
          <p:nvPr/>
        </p:nvSpPr>
        <p:spPr>
          <a:xfrm>
            <a:off x="413650" y="2290050"/>
            <a:ext cx="2452200" cy="2168400"/>
          </a:xfrm>
          <a:prstGeom prst="roundRect">
            <a:avLst>
              <a:gd fmla="val 3719" name="adj"/>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0" name="Google Shape;140;p25"/>
          <p:cNvSpPr txBox="1"/>
          <p:nvPr>
            <p:ph idx="2" type="body"/>
          </p:nvPr>
        </p:nvSpPr>
        <p:spPr>
          <a:xfrm>
            <a:off x="656850" y="2459550"/>
            <a:ext cx="2099400" cy="18165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F9F8F5"/>
              </a:buClr>
              <a:buSzPts val="1400"/>
              <a:buFont typeface="Poppins"/>
              <a:buChar char="●"/>
              <a:defRPr sz="1400">
                <a:solidFill>
                  <a:srgbClr val="F9F8F5"/>
                </a:solidFill>
                <a:latin typeface="Poppins"/>
                <a:ea typeface="Poppins"/>
                <a:cs typeface="Poppins"/>
                <a:sym typeface="Poppins"/>
              </a:defRPr>
            </a:lvl1pPr>
            <a:lvl2pPr indent="-317500" lvl="1" marL="914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2pPr>
            <a:lvl3pPr indent="-317500" lvl="2" marL="1371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3pPr>
            <a:lvl4pPr indent="-317500" lvl="3" marL="18288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4pPr>
            <a:lvl5pPr indent="-317500" lvl="4" marL="22860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5pPr>
            <a:lvl6pPr indent="-317500" lvl="5" marL="27432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6pPr>
            <a:lvl7pPr indent="-317500" lvl="6" marL="3200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7pPr>
            <a:lvl8pPr indent="-317500" lvl="7" marL="3657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8pPr>
            <a:lvl9pPr indent="-317500" lvl="8" marL="4114800" rtl="0">
              <a:spcBef>
                <a:spcPts val="1000"/>
              </a:spcBef>
              <a:spcAft>
                <a:spcPts val="1000"/>
              </a:spcAft>
              <a:buClr>
                <a:srgbClr val="F9F8F5"/>
              </a:buClr>
              <a:buSzPts val="1400"/>
              <a:buFont typeface="Poppins"/>
              <a:buChar char="■"/>
              <a:defRPr>
                <a:solidFill>
                  <a:srgbClr val="F9F8F5"/>
                </a:solidFill>
                <a:latin typeface="Poppins"/>
                <a:ea typeface="Poppins"/>
                <a:cs typeface="Poppins"/>
                <a:sym typeface="Poppins"/>
              </a:defRPr>
            </a:lvl9pPr>
          </a:lstStyle>
          <a:p/>
        </p:txBody>
      </p:sp>
      <p:sp>
        <p:nvSpPr>
          <p:cNvPr id="141" name="Google Shape;141;p25"/>
          <p:cNvSpPr txBox="1"/>
          <p:nvPr>
            <p:ph idx="3" type="subTitle"/>
          </p:nvPr>
        </p:nvSpPr>
        <p:spPr>
          <a:xfrm>
            <a:off x="3319663" y="1666625"/>
            <a:ext cx="2452200" cy="220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142" name="Google Shape;142;p25"/>
          <p:cNvSpPr/>
          <p:nvPr/>
        </p:nvSpPr>
        <p:spPr>
          <a:xfrm>
            <a:off x="3319667" y="2290050"/>
            <a:ext cx="2452200" cy="2168400"/>
          </a:xfrm>
          <a:prstGeom prst="roundRect">
            <a:avLst>
              <a:gd fmla="val 3719" name="adj"/>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3" name="Google Shape;143;p25"/>
          <p:cNvSpPr txBox="1"/>
          <p:nvPr>
            <p:ph idx="4" type="body"/>
          </p:nvPr>
        </p:nvSpPr>
        <p:spPr>
          <a:xfrm>
            <a:off x="3562867" y="2459550"/>
            <a:ext cx="2099400" cy="18165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F9F8F5"/>
              </a:buClr>
              <a:buSzPts val="1400"/>
              <a:buFont typeface="Poppins"/>
              <a:buChar char="●"/>
              <a:defRPr sz="1400">
                <a:solidFill>
                  <a:srgbClr val="F9F8F5"/>
                </a:solidFill>
                <a:latin typeface="Poppins"/>
                <a:ea typeface="Poppins"/>
                <a:cs typeface="Poppins"/>
                <a:sym typeface="Poppins"/>
              </a:defRPr>
            </a:lvl1pPr>
            <a:lvl2pPr indent="-317500" lvl="1" marL="914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2pPr>
            <a:lvl3pPr indent="-317500" lvl="2" marL="1371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3pPr>
            <a:lvl4pPr indent="-317500" lvl="3" marL="18288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4pPr>
            <a:lvl5pPr indent="-317500" lvl="4" marL="22860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5pPr>
            <a:lvl6pPr indent="-317500" lvl="5" marL="27432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6pPr>
            <a:lvl7pPr indent="-317500" lvl="6" marL="3200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7pPr>
            <a:lvl8pPr indent="-317500" lvl="7" marL="3657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8pPr>
            <a:lvl9pPr indent="-317500" lvl="8" marL="4114800" rtl="0">
              <a:spcBef>
                <a:spcPts val="1000"/>
              </a:spcBef>
              <a:spcAft>
                <a:spcPts val="1000"/>
              </a:spcAft>
              <a:buClr>
                <a:srgbClr val="F9F8F5"/>
              </a:buClr>
              <a:buSzPts val="1400"/>
              <a:buFont typeface="Poppins"/>
              <a:buChar char="■"/>
              <a:defRPr>
                <a:solidFill>
                  <a:srgbClr val="F9F8F5"/>
                </a:solidFill>
                <a:latin typeface="Poppins"/>
                <a:ea typeface="Poppins"/>
                <a:cs typeface="Poppins"/>
                <a:sym typeface="Poppins"/>
              </a:defRPr>
            </a:lvl9pPr>
          </a:lstStyle>
          <a:p/>
        </p:txBody>
      </p:sp>
      <p:sp>
        <p:nvSpPr>
          <p:cNvPr id="144" name="Google Shape;144;p25"/>
          <p:cNvSpPr txBox="1"/>
          <p:nvPr>
            <p:ph idx="5" type="subTitle"/>
          </p:nvPr>
        </p:nvSpPr>
        <p:spPr>
          <a:xfrm>
            <a:off x="6225688" y="1666625"/>
            <a:ext cx="2452200" cy="220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145" name="Google Shape;145;p25"/>
          <p:cNvSpPr/>
          <p:nvPr/>
        </p:nvSpPr>
        <p:spPr>
          <a:xfrm>
            <a:off x="6225696" y="2290050"/>
            <a:ext cx="2452200" cy="2168400"/>
          </a:xfrm>
          <a:prstGeom prst="roundRect">
            <a:avLst>
              <a:gd fmla="val 3719" name="adj"/>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6" name="Google Shape;146;p25"/>
          <p:cNvSpPr txBox="1"/>
          <p:nvPr>
            <p:ph idx="6" type="body"/>
          </p:nvPr>
        </p:nvSpPr>
        <p:spPr>
          <a:xfrm>
            <a:off x="6468897" y="2459550"/>
            <a:ext cx="2099400" cy="18165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F9F8F5"/>
              </a:buClr>
              <a:buSzPts val="1400"/>
              <a:buFont typeface="Poppins"/>
              <a:buChar char="●"/>
              <a:defRPr sz="1400">
                <a:solidFill>
                  <a:srgbClr val="F9F8F5"/>
                </a:solidFill>
                <a:latin typeface="Poppins"/>
                <a:ea typeface="Poppins"/>
                <a:cs typeface="Poppins"/>
                <a:sym typeface="Poppins"/>
              </a:defRPr>
            </a:lvl1pPr>
            <a:lvl2pPr indent="-317500" lvl="1" marL="914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2pPr>
            <a:lvl3pPr indent="-317500" lvl="2" marL="1371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3pPr>
            <a:lvl4pPr indent="-317500" lvl="3" marL="18288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4pPr>
            <a:lvl5pPr indent="-317500" lvl="4" marL="22860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5pPr>
            <a:lvl6pPr indent="-317500" lvl="5" marL="27432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6pPr>
            <a:lvl7pPr indent="-317500" lvl="6" marL="3200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7pPr>
            <a:lvl8pPr indent="-317500" lvl="7" marL="3657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8pPr>
            <a:lvl9pPr indent="-317500" lvl="8" marL="4114800" rtl="0">
              <a:spcBef>
                <a:spcPts val="1000"/>
              </a:spcBef>
              <a:spcAft>
                <a:spcPts val="1000"/>
              </a:spcAft>
              <a:buClr>
                <a:srgbClr val="F9F8F5"/>
              </a:buClr>
              <a:buSzPts val="1400"/>
              <a:buFont typeface="Poppins"/>
              <a:buChar char="■"/>
              <a:defRPr>
                <a:solidFill>
                  <a:srgbClr val="F9F8F5"/>
                </a:solidFill>
                <a:latin typeface="Poppins"/>
                <a:ea typeface="Poppins"/>
                <a:cs typeface="Poppins"/>
                <a:sym typeface="Poppins"/>
              </a:defRPr>
            </a:lvl9pPr>
          </a:lstStyle>
          <a:p/>
        </p:txBody>
      </p:sp>
      <p:sp>
        <p:nvSpPr>
          <p:cNvPr id="147" name="Google Shape;147;p25"/>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148" name="Google Shape;148;p25"/>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149" name="Google Shape;149;p25"/>
          <p:cNvSpPr txBox="1"/>
          <p:nvPr>
            <p:ph idx="7" type="subTitle"/>
          </p:nvPr>
        </p:nvSpPr>
        <p:spPr>
          <a:xfrm>
            <a:off x="4499550" y="184450"/>
            <a:ext cx="4290900" cy="16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6C706F"/>
              </a:buClr>
              <a:buSzPts val="1200"/>
              <a:buFont typeface="Spectral Light"/>
              <a:buNone/>
              <a:defRPr i="1" sz="1200">
                <a:solidFill>
                  <a:srgbClr val="6C706F"/>
                </a:solidFill>
                <a:latin typeface="Spectral Light"/>
                <a:ea typeface="Spectral Light"/>
                <a:cs typeface="Spectral Light"/>
                <a:sym typeface="Spectral Light"/>
              </a:defRPr>
            </a:lvl1pPr>
            <a:lvl2pPr lvl="1"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2pPr>
            <a:lvl3pPr lvl="2"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3pPr>
            <a:lvl4pPr lvl="3"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4pPr>
            <a:lvl5pPr lvl="4"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5pPr>
            <a:lvl6pPr lvl="5"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6pPr>
            <a:lvl7pPr lvl="6"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7pPr>
            <a:lvl8pPr lvl="7"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8pPr>
            <a:lvl9pPr lvl="8"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6">
  <p:cSld name="TITLE_AND_BODY_1">
    <p:spTree>
      <p:nvGrpSpPr>
        <p:cNvPr id="150" name="Shape 150"/>
        <p:cNvGrpSpPr/>
        <p:nvPr/>
      </p:nvGrpSpPr>
      <p:grpSpPr>
        <a:xfrm>
          <a:off x="0" y="0"/>
          <a:ext cx="0" cy="0"/>
          <a:chOff x="0" y="0"/>
          <a:chExt cx="0" cy="0"/>
        </a:xfrm>
      </p:grpSpPr>
      <p:sp>
        <p:nvSpPr>
          <p:cNvPr id="151" name="Google Shape;151;p26"/>
          <p:cNvSpPr txBox="1"/>
          <p:nvPr>
            <p:ph type="title"/>
          </p:nvPr>
        </p:nvSpPr>
        <p:spPr>
          <a:xfrm>
            <a:off x="413650" y="833575"/>
            <a:ext cx="8436900" cy="463500"/>
          </a:xfrm>
          <a:prstGeom prst="rect">
            <a:avLst/>
          </a:prstGeom>
        </p:spPr>
        <p:txBody>
          <a:bodyPr anchorCtr="0" anchor="t"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152" name="Google Shape;152;p26"/>
          <p:cNvSpPr txBox="1"/>
          <p:nvPr>
            <p:ph idx="1" type="subTitle"/>
          </p:nvPr>
        </p:nvSpPr>
        <p:spPr>
          <a:xfrm>
            <a:off x="413650" y="1666625"/>
            <a:ext cx="7743300" cy="2386500"/>
          </a:xfrm>
          <a:prstGeom prst="rect">
            <a:avLst/>
          </a:prstGeom>
        </p:spPr>
        <p:txBody>
          <a:bodyPr anchorCtr="0" anchor="t" bIns="0" lIns="0" spcFirstLastPara="1" rIns="0" wrap="square" tIns="0">
            <a:noAutofit/>
          </a:bodyPr>
          <a:lstStyle>
            <a:lvl1pPr lvl="0" rtl="0">
              <a:lnSpc>
                <a:spcPct val="2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2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2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2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2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2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2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2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2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153" name="Google Shape;153;p26"/>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154" name="Google Shape;154;p26"/>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155" name="Google Shape;155;p26"/>
          <p:cNvSpPr txBox="1"/>
          <p:nvPr>
            <p:ph idx="2" type="subTitle"/>
          </p:nvPr>
        </p:nvSpPr>
        <p:spPr>
          <a:xfrm>
            <a:off x="4499550" y="184450"/>
            <a:ext cx="4290900" cy="16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6C706F"/>
              </a:buClr>
              <a:buSzPts val="1200"/>
              <a:buFont typeface="Spectral Light"/>
              <a:buNone/>
              <a:defRPr i="1" sz="1200">
                <a:solidFill>
                  <a:srgbClr val="6C706F"/>
                </a:solidFill>
                <a:latin typeface="Spectral Light"/>
                <a:ea typeface="Spectral Light"/>
                <a:cs typeface="Spectral Light"/>
                <a:sym typeface="Spectral Light"/>
              </a:defRPr>
            </a:lvl1pPr>
            <a:lvl2pPr lvl="1"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2pPr>
            <a:lvl3pPr lvl="2"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3pPr>
            <a:lvl4pPr lvl="3"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4pPr>
            <a:lvl5pPr lvl="4"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5pPr>
            <a:lvl6pPr lvl="5"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6pPr>
            <a:lvl7pPr lvl="6"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7pPr>
            <a:lvl8pPr lvl="7"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8pPr>
            <a:lvl9pPr lvl="8"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gratulations">
  <p:cSld name="CUSTOM">
    <p:bg>
      <p:bgPr>
        <a:solidFill>
          <a:schemeClr val="dk1"/>
        </a:solidFill>
      </p:bgPr>
    </p:bg>
    <p:spTree>
      <p:nvGrpSpPr>
        <p:cNvPr id="156" name="Shape 156"/>
        <p:cNvGrpSpPr/>
        <p:nvPr/>
      </p:nvGrpSpPr>
      <p:grpSpPr>
        <a:xfrm>
          <a:off x="0" y="0"/>
          <a:ext cx="0" cy="0"/>
          <a:chOff x="0" y="0"/>
          <a:chExt cx="0" cy="0"/>
        </a:xfrm>
      </p:grpSpPr>
      <p:sp>
        <p:nvSpPr>
          <p:cNvPr id="157" name="Google Shape;157;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58" name="Google Shape;158;p27"/>
          <p:cNvSpPr txBox="1"/>
          <p:nvPr>
            <p:ph type="ctrTitle"/>
          </p:nvPr>
        </p:nvSpPr>
        <p:spPr>
          <a:xfrm>
            <a:off x="413650" y="1967050"/>
            <a:ext cx="8436900" cy="596400"/>
          </a:xfrm>
          <a:prstGeom prst="rect">
            <a:avLst/>
          </a:prstGeom>
        </p:spPr>
        <p:txBody>
          <a:bodyPr anchorCtr="0" anchor="b" bIns="0" lIns="0" spcFirstLastPara="1" rIns="0" wrap="square" tIns="0">
            <a:noAutofit/>
          </a:bodyPr>
          <a:lstStyle>
            <a:lvl1pPr lvl="0" rtl="0" algn="ctr">
              <a:spcBef>
                <a:spcPts val="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1pPr>
            <a:lvl2pPr lvl="1"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2pPr>
            <a:lvl3pPr lvl="2"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3pPr>
            <a:lvl4pPr lvl="3"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4pPr>
            <a:lvl5pPr lvl="4"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5pPr>
            <a:lvl6pPr lvl="5"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6pPr>
            <a:lvl7pPr lvl="6"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7pPr>
            <a:lvl8pPr lvl="7"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8pPr>
            <a:lvl9pPr lvl="8" rtl="0" algn="ctr">
              <a:spcBef>
                <a:spcPts val="1000"/>
              </a:spcBef>
              <a:spcAft>
                <a:spcPts val="100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9pPr>
          </a:lstStyle>
          <a:p/>
        </p:txBody>
      </p:sp>
      <p:pic>
        <p:nvPicPr>
          <p:cNvPr id="159" name="Google Shape;159;p27"/>
          <p:cNvPicPr preferRelativeResize="0"/>
          <p:nvPr/>
        </p:nvPicPr>
        <p:blipFill rotWithShape="1">
          <a:blip r:embed="rId2">
            <a:alphaModFix/>
          </a:blip>
          <a:srcRect b="0" l="33932" r="0" t="42109"/>
          <a:stretch/>
        </p:blipFill>
        <p:spPr>
          <a:xfrm>
            <a:off x="4134550" y="2582150"/>
            <a:ext cx="5009449" cy="2561351"/>
          </a:xfrm>
          <a:prstGeom prst="rect">
            <a:avLst/>
          </a:prstGeom>
          <a:noFill/>
          <a:ln>
            <a:noFill/>
          </a:ln>
        </p:spPr>
      </p:pic>
      <p:sp>
        <p:nvSpPr>
          <p:cNvPr id="160" name="Google Shape;160;p27"/>
          <p:cNvSpPr txBox="1"/>
          <p:nvPr>
            <p:ph idx="1" type="subTitle"/>
          </p:nvPr>
        </p:nvSpPr>
        <p:spPr>
          <a:xfrm>
            <a:off x="413650" y="2582150"/>
            <a:ext cx="8520600" cy="3936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1pPr>
            <a:lvl2pPr lvl="1"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2pPr>
            <a:lvl3pPr lvl="2"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3pPr>
            <a:lvl4pPr lvl="3"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4pPr>
            <a:lvl5pPr lvl="4"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5pPr>
            <a:lvl6pPr lvl="5"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6pPr>
            <a:lvl7pPr lvl="6"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7pPr>
            <a:lvl8pPr lvl="7"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8pPr>
            <a:lvl9pPr lvl="8"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9pPr>
          </a:lstStyle>
          <a:p/>
        </p:txBody>
      </p:sp>
      <p:pic>
        <p:nvPicPr>
          <p:cNvPr id="161" name="Google Shape;161;p27"/>
          <p:cNvPicPr preferRelativeResize="0"/>
          <p:nvPr/>
        </p:nvPicPr>
        <p:blipFill rotWithShape="1">
          <a:blip r:embed="rId2">
            <a:alphaModFix/>
          </a:blip>
          <a:srcRect b="40465" l="0" r="36191" t="0"/>
          <a:stretch/>
        </p:blipFill>
        <p:spPr>
          <a:xfrm>
            <a:off x="0" y="0"/>
            <a:ext cx="4838252" cy="2634049"/>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p:cSld name="Standard">
    <p:spTree>
      <p:nvGrpSpPr>
        <p:cNvPr id="162" name="Shape 162"/>
        <p:cNvGrpSpPr/>
        <p:nvPr/>
      </p:nvGrpSpPr>
      <p:grpSpPr>
        <a:xfrm>
          <a:off x="0" y="0"/>
          <a:ext cx="0" cy="0"/>
          <a:chOff x="0" y="0"/>
          <a:chExt cx="0" cy="0"/>
        </a:xfrm>
      </p:grpSpPr>
      <p:pic>
        <p:nvPicPr>
          <p:cNvPr descr="Logo, company name&#10;&#10;Description automatically generated" id="163" name="Google Shape;163;p28"/>
          <p:cNvPicPr preferRelativeResize="0"/>
          <p:nvPr/>
        </p:nvPicPr>
        <p:blipFill rotWithShape="1">
          <a:blip r:embed="rId2">
            <a:alphaModFix/>
          </a:blip>
          <a:srcRect b="31800" l="19119" r="19797" t="29136"/>
          <a:stretch/>
        </p:blipFill>
        <p:spPr>
          <a:xfrm>
            <a:off x="8322844" y="287203"/>
            <a:ext cx="466567" cy="192938"/>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7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rst Slide" type="title">
  <p:cSld name="TITLE">
    <p:bg>
      <p:bgPr>
        <a:solidFill>
          <a:srgbClr val="09100F"/>
        </a:solidFill>
      </p:bgPr>
    </p:bg>
    <p:spTree>
      <p:nvGrpSpPr>
        <p:cNvPr id="168" name="Shape 168"/>
        <p:cNvGrpSpPr/>
        <p:nvPr/>
      </p:nvGrpSpPr>
      <p:grpSpPr>
        <a:xfrm>
          <a:off x="0" y="0"/>
          <a:ext cx="0" cy="0"/>
          <a:chOff x="0" y="0"/>
          <a:chExt cx="0" cy="0"/>
        </a:xfrm>
      </p:grpSpPr>
      <p:sp>
        <p:nvSpPr>
          <p:cNvPr id="169" name="Google Shape;169;p30"/>
          <p:cNvSpPr txBox="1"/>
          <p:nvPr>
            <p:ph type="ctrTitle"/>
          </p:nvPr>
        </p:nvSpPr>
        <p:spPr>
          <a:xfrm>
            <a:off x="413650" y="1814650"/>
            <a:ext cx="8520600" cy="596400"/>
          </a:xfrm>
          <a:prstGeom prst="rect">
            <a:avLst/>
          </a:prstGeom>
        </p:spPr>
        <p:txBody>
          <a:bodyPr anchorCtr="0" anchor="b" bIns="0" lIns="0" spcFirstLastPara="1" rIns="0" wrap="square" tIns="0">
            <a:noAutofit/>
          </a:bodyPr>
          <a:lstStyle>
            <a:lvl1pPr lvl="0" rtl="0">
              <a:spcBef>
                <a:spcPts val="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1pPr>
            <a:lvl2pPr lvl="1"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2pPr>
            <a:lvl3pPr lvl="2"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3pPr>
            <a:lvl4pPr lvl="3"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4pPr>
            <a:lvl5pPr lvl="4"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5pPr>
            <a:lvl6pPr lvl="5"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6pPr>
            <a:lvl7pPr lvl="6"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7pPr>
            <a:lvl8pPr lvl="7"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8pPr>
            <a:lvl9pPr lvl="8" rtl="0">
              <a:spcBef>
                <a:spcPts val="1000"/>
              </a:spcBef>
              <a:spcAft>
                <a:spcPts val="100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9pPr>
          </a:lstStyle>
          <a:p/>
        </p:txBody>
      </p:sp>
      <p:sp>
        <p:nvSpPr>
          <p:cNvPr id="170" name="Google Shape;170;p30"/>
          <p:cNvSpPr txBox="1"/>
          <p:nvPr>
            <p:ph idx="1" type="subTitle"/>
          </p:nvPr>
        </p:nvSpPr>
        <p:spPr>
          <a:xfrm>
            <a:off x="413650" y="2782850"/>
            <a:ext cx="8520600" cy="3936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1pPr>
            <a:lvl2pPr lvl="1"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2pPr>
            <a:lvl3pPr lvl="2"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3pPr>
            <a:lvl4pPr lvl="3"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4pPr>
            <a:lvl5pPr lvl="4"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5pPr>
            <a:lvl6pPr lvl="5"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6pPr>
            <a:lvl7pPr lvl="6"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7pPr>
            <a:lvl8pPr lvl="7"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8pPr>
            <a:lvl9pPr lvl="8"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9pPr>
          </a:lstStyle>
          <a:p/>
        </p:txBody>
      </p:sp>
      <p:sp>
        <p:nvSpPr>
          <p:cNvPr id="171" name="Google Shape;171;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72" name="Google Shape;172;p30"/>
          <p:cNvPicPr preferRelativeResize="0"/>
          <p:nvPr/>
        </p:nvPicPr>
        <p:blipFill rotWithShape="1">
          <a:blip r:embed="rId2">
            <a:alphaModFix/>
          </a:blip>
          <a:srcRect b="0" l="60288" r="5778" t="29473"/>
          <a:stretch/>
        </p:blipFill>
        <p:spPr>
          <a:xfrm>
            <a:off x="6879924" y="4357150"/>
            <a:ext cx="1952998" cy="4856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dule Slide">
  <p:cSld name="TITLE_1">
    <p:bg>
      <p:bgPr>
        <a:solidFill>
          <a:srgbClr val="09100F"/>
        </a:solidFill>
      </p:bgPr>
    </p:bg>
    <p:spTree>
      <p:nvGrpSpPr>
        <p:cNvPr id="173" name="Shape 173"/>
        <p:cNvGrpSpPr/>
        <p:nvPr/>
      </p:nvGrpSpPr>
      <p:grpSpPr>
        <a:xfrm>
          <a:off x="0" y="0"/>
          <a:ext cx="0" cy="0"/>
          <a:chOff x="0" y="0"/>
          <a:chExt cx="0" cy="0"/>
        </a:xfrm>
      </p:grpSpPr>
      <p:sp>
        <p:nvSpPr>
          <p:cNvPr id="174" name="Google Shape;174;p31"/>
          <p:cNvSpPr txBox="1"/>
          <p:nvPr>
            <p:ph type="ctrTitle"/>
          </p:nvPr>
        </p:nvSpPr>
        <p:spPr>
          <a:xfrm>
            <a:off x="413650" y="1967050"/>
            <a:ext cx="8436900" cy="596400"/>
          </a:xfrm>
          <a:prstGeom prst="rect">
            <a:avLst/>
          </a:prstGeom>
        </p:spPr>
        <p:txBody>
          <a:bodyPr anchorCtr="0" anchor="b" bIns="0" lIns="0" spcFirstLastPara="1" rIns="0" wrap="square" tIns="0">
            <a:noAutofit/>
          </a:bodyPr>
          <a:lstStyle>
            <a:lvl1pPr lvl="0" rtl="0" algn="ctr">
              <a:spcBef>
                <a:spcPts val="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1pPr>
            <a:lvl2pPr lvl="1"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2pPr>
            <a:lvl3pPr lvl="2"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3pPr>
            <a:lvl4pPr lvl="3"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4pPr>
            <a:lvl5pPr lvl="4"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5pPr>
            <a:lvl6pPr lvl="5"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6pPr>
            <a:lvl7pPr lvl="6"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7pPr>
            <a:lvl8pPr lvl="7"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8pPr>
            <a:lvl9pPr lvl="8" rtl="0" algn="ctr">
              <a:spcBef>
                <a:spcPts val="1000"/>
              </a:spcBef>
              <a:spcAft>
                <a:spcPts val="100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9pPr>
          </a:lstStyle>
          <a:p/>
        </p:txBody>
      </p:sp>
      <p:sp>
        <p:nvSpPr>
          <p:cNvPr id="175" name="Google Shape;175;p31"/>
          <p:cNvSpPr txBox="1"/>
          <p:nvPr>
            <p:ph idx="1" type="subTitle"/>
          </p:nvPr>
        </p:nvSpPr>
        <p:spPr>
          <a:xfrm>
            <a:off x="413650" y="2782850"/>
            <a:ext cx="8520600" cy="3936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1pPr>
            <a:lvl2pPr lvl="1"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2pPr>
            <a:lvl3pPr lvl="2"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3pPr>
            <a:lvl4pPr lvl="3"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4pPr>
            <a:lvl5pPr lvl="4"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5pPr>
            <a:lvl6pPr lvl="5"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6pPr>
            <a:lvl7pPr lvl="6"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7pPr>
            <a:lvl8pPr lvl="7"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8pPr>
            <a:lvl9pPr lvl="8"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9pPr>
          </a:lstStyle>
          <a:p/>
        </p:txBody>
      </p:sp>
      <p:sp>
        <p:nvSpPr>
          <p:cNvPr id="176" name="Google Shape;176;p31"/>
          <p:cNvSpPr txBox="1"/>
          <p:nvPr>
            <p:ph idx="2" type="subTitle"/>
          </p:nvPr>
        </p:nvSpPr>
        <p:spPr>
          <a:xfrm>
            <a:off x="2370900" y="184450"/>
            <a:ext cx="4402200" cy="1629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F9F8F5"/>
              </a:buClr>
              <a:buSzPts val="1200"/>
              <a:buFont typeface="Spectral Light"/>
              <a:buNone/>
              <a:defRPr i="1" sz="1200">
                <a:solidFill>
                  <a:srgbClr val="F9F8F5"/>
                </a:solidFill>
                <a:latin typeface="Spectral Light"/>
                <a:ea typeface="Spectral Light"/>
                <a:cs typeface="Spectral Light"/>
                <a:sym typeface="Spectral Light"/>
              </a:defRPr>
            </a:lvl1pPr>
            <a:lvl2pPr lvl="1" rtl="0" algn="ct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2pPr>
            <a:lvl3pPr lvl="2" rtl="0" algn="ct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3pPr>
            <a:lvl4pPr lvl="3" rtl="0" algn="ct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4pPr>
            <a:lvl5pPr lvl="4" rtl="0" algn="ct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5pPr>
            <a:lvl6pPr lvl="5" rtl="0" algn="ct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6pPr>
            <a:lvl7pPr lvl="6" rtl="0" algn="ct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7pPr>
            <a:lvl8pPr lvl="7" rtl="0" algn="ct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8pPr>
            <a:lvl9pPr lvl="8" rtl="0" algn="ct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9pPr>
          </a:lstStyle>
          <a:p/>
        </p:txBody>
      </p:sp>
      <p:cxnSp>
        <p:nvCxnSpPr>
          <p:cNvPr id="177" name="Google Shape;177;p31"/>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178" name="Google Shape;178;p31"/>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F9F8F5"/>
                </a:solidFill>
                <a:latin typeface="Spectral Light"/>
                <a:ea typeface="Spectral Light"/>
                <a:cs typeface="Spectral Light"/>
                <a:sym typeface="Spectral Light"/>
              </a:defRPr>
            </a:lvl1pPr>
            <a:lvl2pPr lvl="1" rtl="0">
              <a:buNone/>
              <a:defRPr i="1" sz="1200">
                <a:solidFill>
                  <a:srgbClr val="F9F8F5"/>
                </a:solidFill>
                <a:latin typeface="Spectral Light"/>
                <a:ea typeface="Spectral Light"/>
                <a:cs typeface="Spectral Light"/>
                <a:sym typeface="Spectral Light"/>
              </a:defRPr>
            </a:lvl2pPr>
            <a:lvl3pPr lvl="2" rtl="0">
              <a:buNone/>
              <a:defRPr i="1" sz="1200">
                <a:solidFill>
                  <a:srgbClr val="F9F8F5"/>
                </a:solidFill>
                <a:latin typeface="Spectral Light"/>
                <a:ea typeface="Spectral Light"/>
                <a:cs typeface="Spectral Light"/>
                <a:sym typeface="Spectral Light"/>
              </a:defRPr>
            </a:lvl3pPr>
            <a:lvl4pPr lvl="3" rtl="0">
              <a:buNone/>
              <a:defRPr i="1" sz="1200">
                <a:solidFill>
                  <a:srgbClr val="F9F8F5"/>
                </a:solidFill>
                <a:latin typeface="Spectral Light"/>
                <a:ea typeface="Spectral Light"/>
                <a:cs typeface="Spectral Light"/>
                <a:sym typeface="Spectral Light"/>
              </a:defRPr>
            </a:lvl4pPr>
            <a:lvl5pPr lvl="4" rtl="0">
              <a:buNone/>
              <a:defRPr i="1" sz="1200">
                <a:solidFill>
                  <a:srgbClr val="F9F8F5"/>
                </a:solidFill>
                <a:latin typeface="Spectral Light"/>
                <a:ea typeface="Spectral Light"/>
                <a:cs typeface="Spectral Light"/>
                <a:sym typeface="Spectral Light"/>
              </a:defRPr>
            </a:lvl5pPr>
            <a:lvl6pPr lvl="5" rtl="0">
              <a:buNone/>
              <a:defRPr i="1" sz="1200">
                <a:solidFill>
                  <a:srgbClr val="F9F8F5"/>
                </a:solidFill>
                <a:latin typeface="Spectral Light"/>
                <a:ea typeface="Spectral Light"/>
                <a:cs typeface="Spectral Light"/>
                <a:sym typeface="Spectral Light"/>
              </a:defRPr>
            </a:lvl6pPr>
            <a:lvl7pPr lvl="6" rtl="0">
              <a:buNone/>
              <a:defRPr i="1" sz="1200">
                <a:solidFill>
                  <a:srgbClr val="F9F8F5"/>
                </a:solidFill>
                <a:latin typeface="Spectral Light"/>
                <a:ea typeface="Spectral Light"/>
                <a:cs typeface="Spectral Light"/>
                <a:sym typeface="Spectral Light"/>
              </a:defRPr>
            </a:lvl7pPr>
            <a:lvl8pPr lvl="7" rtl="0">
              <a:buNone/>
              <a:defRPr i="1" sz="1200">
                <a:solidFill>
                  <a:srgbClr val="F9F8F5"/>
                </a:solidFill>
                <a:latin typeface="Spectral Light"/>
                <a:ea typeface="Spectral Light"/>
                <a:cs typeface="Spectral Light"/>
                <a:sym typeface="Spectral Light"/>
              </a:defRPr>
            </a:lvl8pPr>
            <a:lvl9pPr lvl="8" rtl="0">
              <a:buNone/>
              <a:defRPr i="1" sz="12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Slide">
  <p:cSld name="TITLE_1_2">
    <p:bg>
      <p:bgPr>
        <a:solidFill>
          <a:srgbClr val="F9F8F5"/>
        </a:solidFill>
      </p:bgPr>
    </p:bg>
    <p:spTree>
      <p:nvGrpSpPr>
        <p:cNvPr id="179" name="Shape 179"/>
        <p:cNvGrpSpPr/>
        <p:nvPr/>
      </p:nvGrpSpPr>
      <p:grpSpPr>
        <a:xfrm>
          <a:off x="0" y="0"/>
          <a:ext cx="0" cy="0"/>
          <a:chOff x="0" y="0"/>
          <a:chExt cx="0" cy="0"/>
        </a:xfrm>
      </p:grpSpPr>
      <p:sp>
        <p:nvSpPr>
          <p:cNvPr id="180" name="Google Shape;180;p32"/>
          <p:cNvSpPr txBox="1"/>
          <p:nvPr>
            <p:ph type="ctrTitle"/>
          </p:nvPr>
        </p:nvSpPr>
        <p:spPr>
          <a:xfrm>
            <a:off x="413650" y="1967050"/>
            <a:ext cx="8436900" cy="596400"/>
          </a:xfrm>
          <a:prstGeom prst="rect">
            <a:avLst/>
          </a:prstGeom>
        </p:spPr>
        <p:txBody>
          <a:bodyPr anchorCtr="0" anchor="b" bIns="0" lIns="0" spcFirstLastPara="1" rIns="0" wrap="square" tIns="0">
            <a:noAutofit/>
          </a:bodyPr>
          <a:lstStyle>
            <a:lvl1pPr lvl="0" rtl="0" algn="ctr">
              <a:spcBef>
                <a:spcPts val="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1pPr>
            <a:lvl2pPr lvl="1"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2pPr>
            <a:lvl3pPr lvl="2"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3pPr>
            <a:lvl4pPr lvl="3"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4pPr>
            <a:lvl5pPr lvl="4"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5pPr>
            <a:lvl6pPr lvl="5"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6pPr>
            <a:lvl7pPr lvl="6"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7pPr>
            <a:lvl8pPr lvl="7"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8pPr>
            <a:lvl9pPr lvl="8" rtl="0" algn="ctr">
              <a:spcBef>
                <a:spcPts val="1000"/>
              </a:spcBef>
              <a:spcAft>
                <a:spcPts val="100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9pPr>
          </a:lstStyle>
          <a:p/>
        </p:txBody>
      </p:sp>
      <p:sp>
        <p:nvSpPr>
          <p:cNvPr id="181" name="Google Shape;181;p32"/>
          <p:cNvSpPr txBox="1"/>
          <p:nvPr>
            <p:ph idx="1" type="subTitle"/>
          </p:nvPr>
        </p:nvSpPr>
        <p:spPr>
          <a:xfrm>
            <a:off x="413650" y="2782850"/>
            <a:ext cx="8520600" cy="3936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1pPr>
            <a:lvl2pPr lvl="1"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2pPr>
            <a:lvl3pPr lvl="2"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3pPr>
            <a:lvl4pPr lvl="3"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4pPr>
            <a:lvl5pPr lvl="4"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5pPr>
            <a:lvl6pPr lvl="5"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6pPr>
            <a:lvl7pPr lvl="6"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7pPr>
            <a:lvl8pPr lvl="7"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8pPr>
            <a:lvl9pPr lvl="8"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9pPr>
          </a:lstStyle>
          <a:p/>
        </p:txBody>
      </p:sp>
      <p:sp>
        <p:nvSpPr>
          <p:cNvPr id="182" name="Google Shape;182;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rgbClr val="F9F8F5"/>
                </a:solidFill>
              </a:defRPr>
            </a:lvl1pPr>
            <a:lvl2pPr lvl="1" rtl="0">
              <a:buNone/>
              <a:defRPr>
                <a:solidFill>
                  <a:srgbClr val="F9F8F5"/>
                </a:solidFill>
              </a:defRPr>
            </a:lvl2pPr>
            <a:lvl3pPr lvl="2" rtl="0">
              <a:buNone/>
              <a:defRPr>
                <a:solidFill>
                  <a:srgbClr val="F9F8F5"/>
                </a:solidFill>
              </a:defRPr>
            </a:lvl3pPr>
            <a:lvl4pPr lvl="3" rtl="0">
              <a:buNone/>
              <a:defRPr>
                <a:solidFill>
                  <a:srgbClr val="F9F8F5"/>
                </a:solidFill>
              </a:defRPr>
            </a:lvl4pPr>
            <a:lvl5pPr lvl="4" rtl="0">
              <a:buNone/>
              <a:defRPr>
                <a:solidFill>
                  <a:srgbClr val="F9F8F5"/>
                </a:solidFill>
              </a:defRPr>
            </a:lvl5pPr>
            <a:lvl6pPr lvl="5" rtl="0">
              <a:buNone/>
              <a:defRPr>
                <a:solidFill>
                  <a:srgbClr val="F9F8F5"/>
                </a:solidFill>
              </a:defRPr>
            </a:lvl6pPr>
            <a:lvl7pPr lvl="6" rtl="0">
              <a:buNone/>
              <a:defRPr>
                <a:solidFill>
                  <a:srgbClr val="F9F8F5"/>
                </a:solidFill>
              </a:defRPr>
            </a:lvl7pPr>
            <a:lvl8pPr lvl="7" rtl="0">
              <a:buNone/>
              <a:defRPr>
                <a:solidFill>
                  <a:srgbClr val="F9F8F5"/>
                </a:solidFill>
              </a:defRPr>
            </a:lvl8pPr>
            <a:lvl9pPr lvl="8" rtl="0">
              <a:buNone/>
              <a:defRPr>
                <a:solidFill>
                  <a:srgbClr val="F9F8F5"/>
                </a:solidFill>
              </a:defRPr>
            </a:lvl9pPr>
          </a:lstStyle>
          <a:p>
            <a:pPr indent="0" lvl="0" marL="0" rtl="0" algn="r">
              <a:spcBef>
                <a:spcPts val="0"/>
              </a:spcBef>
              <a:spcAft>
                <a:spcPts val="0"/>
              </a:spcAft>
              <a:buNone/>
            </a:pPr>
            <a:fld id="{00000000-1234-1234-1234-123412341234}" type="slidenum">
              <a:rPr lang="en"/>
              <a:t>‹#›</a:t>
            </a:fld>
            <a:endParaRPr/>
          </a:p>
        </p:txBody>
      </p:sp>
      <p:cxnSp>
        <p:nvCxnSpPr>
          <p:cNvPr id="183" name="Google Shape;183;p32"/>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184" name="Google Shape;184;p32"/>
          <p:cNvSpPr txBox="1"/>
          <p:nvPr>
            <p:ph idx="2" type="subTitle"/>
          </p:nvPr>
        </p:nvSpPr>
        <p:spPr>
          <a:xfrm>
            <a:off x="2370900" y="184450"/>
            <a:ext cx="4402200" cy="1629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6C706F"/>
              </a:buClr>
              <a:buSzPts val="1200"/>
              <a:buFont typeface="Spectral Light"/>
              <a:buNone/>
              <a:defRPr i="1" sz="1200">
                <a:solidFill>
                  <a:srgbClr val="6C706F"/>
                </a:solidFill>
                <a:latin typeface="Spectral Light"/>
                <a:ea typeface="Spectral Light"/>
                <a:cs typeface="Spectral Light"/>
                <a:sym typeface="Spectral Light"/>
              </a:defRPr>
            </a:lvl1pPr>
            <a:lvl2pPr lvl="1"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2pPr>
            <a:lvl3pPr lvl="2"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3pPr>
            <a:lvl4pPr lvl="3"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4pPr>
            <a:lvl5pPr lvl="4"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5pPr>
            <a:lvl6pPr lvl="5"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6pPr>
            <a:lvl7pPr lvl="6"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7pPr>
            <a:lvl8pPr lvl="7"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8pPr>
            <a:lvl9pPr lvl="8"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9pPr>
          </a:lstStyle>
          <a:p/>
        </p:txBody>
      </p:sp>
      <p:sp>
        <p:nvSpPr>
          <p:cNvPr id="185" name="Google Shape;185;p32"/>
          <p:cNvSpPr txBox="1"/>
          <p:nvPr>
            <p:ph idx="3"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ey pullout">
  <p:cSld name="TITLE_1_1">
    <p:bg>
      <p:bgPr>
        <a:solidFill>
          <a:srgbClr val="F9F8F5"/>
        </a:solidFill>
      </p:bgPr>
    </p:bg>
    <p:spTree>
      <p:nvGrpSpPr>
        <p:cNvPr id="186" name="Shape 186"/>
        <p:cNvGrpSpPr/>
        <p:nvPr/>
      </p:nvGrpSpPr>
      <p:grpSpPr>
        <a:xfrm>
          <a:off x="0" y="0"/>
          <a:ext cx="0" cy="0"/>
          <a:chOff x="0" y="0"/>
          <a:chExt cx="0" cy="0"/>
        </a:xfrm>
      </p:grpSpPr>
      <p:sp>
        <p:nvSpPr>
          <p:cNvPr id="187" name="Google Shape;187;p33"/>
          <p:cNvSpPr txBox="1"/>
          <p:nvPr>
            <p:ph type="ctrTitle"/>
          </p:nvPr>
        </p:nvSpPr>
        <p:spPr>
          <a:xfrm>
            <a:off x="413650" y="2273550"/>
            <a:ext cx="8436900" cy="596400"/>
          </a:xfrm>
          <a:prstGeom prst="rect">
            <a:avLst/>
          </a:prstGeom>
        </p:spPr>
        <p:txBody>
          <a:bodyPr anchorCtr="0" anchor="ctr" bIns="0" lIns="0" spcFirstLastPara="1" rIns="0" wrap="square" tIns="0">
            <a:noAutofit/>
          </a:bodyPr>
          <a:lstStyle>
            <a:lvl1pPr lvl="0" rtl="0" algn="ctr">
              <a:spcBef>
                <a:spcPts val="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1pPr>
            <a:lvl2pPr lvl="1"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2pPr>
            <a:lvl3pPr lvl="2"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3pPr>
            <a:lvl4pPr lvl="3"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4pPr>
            <a:lvl5pPr lvl="4"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5pPr>
            <a:lvl6pPr lvl="5"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6pPr>
            <a:lvl7pPr lvl="6"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7pPr>
            <a:lvl8pPr lvl="7"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8pPr>
            <a:lvl9pPr lvl="8" rtl="0" algn="ctr">
              <a:spcBef>
                <a:spcPts val="1000"/>
              </a:spcBef>
              <a:spcAft>
                <a:spcPts val="100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9pPr>
          </a:lstStyle>
          <a:p/>
        </p:txBody>
      </p:sp>
      <p:sp>
        <p:nvSpPr>
          <p:cNvPr id="188" name="Google Shape;188;p33"/>
          <p:cNvSpPr txBox="1"/>
          <p:nvPr>
            <p:ph idx="1" type="subTitle"/>
          </p:nvPr>
        </p:nvSpPr>
        <p:spPr>
          <a:xfrm>
            <a:off x="2370900" y="184450"/>
            <a:ext cx="4402200" cy="1629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6C706F"/>
              </a:buClr>
              <a:buSzPts val="1200"/>
              <a:buFont typeface="Spectral Light"/>
              <a:buNone/>
              <a:defRPr i="1" sz="1200">
                <a:solidFill>
                  <a:srgbClr val="6C706F"/>
                </a:solidFill>
                <a:latin typeface="Spectral Light"/>
                <a:ea typeface="Spectral Light"/>
                <a:cs typeface="Spectral Light"/>
                <a:sym typeface="Spectral Light"/>
              </a:defRPr>
            </a:lvl1pPr>
            <a:lvl2pPr lvl="1"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2pPr>
            <a:lvl3pPr lvl="2"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3pPr>
            <a:lvl4pPr lvl="3"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4pPr>
            <a:lvl5pPr lvl="4"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5pPr>
            <a:lvl6pPr lvl="5"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6pPr>
            <a:lvl7pPr lvl="6"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7pPr>
            <a:lvl8pPr lvl="7"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8pPr>
            <a:lvl9pPr lvl="8"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9pPr>
          </a:lstStyle>
          <a:p/>
        </p:txBody>
      </p:sp>
      <p:sp>
        <p:nvSpPr>
          <p:cNvPr id="189" name="Google Shape;189;p33"/>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190" name="Google Shape;190;p33"/>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_1">
    <p:bg>
      <p:bgPr>
        <a:solidFill>
          <a:srgbClr val="F9F8F5"/>
        </a:solidFill>
      </p:bgPr>
    </p:bg>
    <p:spTree>
      <p:nvGrpSpPr>
        <p:cNvPr id="191" name="Shape 191"/>
        <p:cNvGrpSpPr/>
        <p:nvPr/>
      </p:nvGrpSpPr>
      <p:grpSpPr>
        <a:xfrm>
          <a:off x="0" y="0"/>
          <a:ext cx="0" cy="0"/>
          <a:chOff x="0" y="0"/>
          <a:chExt cx="0" cy="0"/>
        </a:xfrm>
      </p:grpSpPr>
      <p:sp>
        <p:nvSpPr>
          <p:cNvPr id="192" name="Google Shape;192;p34"/>
          <p:cNvSpPr txBox="1"/>
          <p:nvPr>
            <p:ph type="ctrTitle"/>
          </p:nvPr>
        </p:nvSpPr>
        <p:spPr>
          <a:xfrm>
            <a:off x="413650" y="2030150"/>
            <a:ext cx="8436900" cy="596400"/>
          </a:xfrm>
          <a:prstGeom prst="rect">
            <a:avLst/>
          </a:prstGeom>
        </p:spPr>
        <p:txBody>
          <a:bodyPr anchorCtr="0" anchor="ctr" bIns="0" lIns="0" spcFirstLastPara="1" rIns="0" wrap="square" tIns="0">
            <a:noAutofit/>
          </a:bodyPr>
          <a:lstStyle>
            <a:lvl1pPr lvl="0" rtl="0" algn="ctr">
              <a:spcBef>
                <a:spcPts val="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1pPr>
            <a:lvl2pPr lvl="1"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2pPr>
            <a:lvl3pPr lvl="2"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3pPr>
            <a:lvl4pPr lvl="3"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4pPr>
            <a:lvl5pPr lvl="4"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5pPr>
            <a:lvl6pPr lvl="5"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6pPr>
            <a:lvl7pPr lvl="6"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7pPr>
            <a:lvl8pPr lvl="7"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8pPr>
            <a:lvl9pPr lvl="8" rtl="0" algn="ctr">
              <a:spcBef>
                <a:spcPts val="1000"/>
              </a:spcBef>
              <a:spcAft>
                <a:spcPts val="100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9pPr>
          </a:lstStyle>
          <a:p/>
        </p:txBody>
      </p:sp>
      <p:sp>
        <p:nvSpPr>
          <p:cNvPr id="193" name="Google Shape;193;p34"/>
          <p:cNvSpPr txBox="1"/>
          <p:nvPr>
            <p:ph idx="1" type="subTitle"/>
          </p:nvPr>
        </p:nvSpPr>
        <p:spPr>
          <a:xfrm>
            <a:off x="413650" y="4183150"/>
            <a:ext cx="8520600" cy="3936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09100F"/>
              </a:buClr>
              <a:buSzPts val="1400"/>
              <a:buFont typeface="Poppins Light"/>
              <a:buNone/>
              <a:defRPr sz="1400">
                <a:solidFill>
                  <a:srgbClr val="09100F"/>
                </a:solidFill>
                <a:latin typeface="Poppins Light"/>
                <a:ea typeface="Poppins Light"/>
                <a:cs typeface="Poppins Light"/>
                <a:sym typeface="Poppins Light"/>
              </a:defRPr>
            </a:lvl1pPr>
            <a:lvl2pPr lvl="1"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2pPr>
            <a:lvl3pPr lvl="2"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3pPr>
            <a:lvl4pPr lvl="3"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4pPr>
            <a:lvl5pPr lvl="4"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5pPr>
            <a:lvl6pPr lvl="5"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6pPr>
            <a:lvl7pPr lvl="6"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7pPr>
            <a:lvl8pPr lvl="7"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8pPr>
            <a:lvl9pPr lvl="8"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9pPr>
          </a:lstStyle>
          <a:p/>
        </p:txBody>
      </p:sp>
      <p:sp>
        <p:nvSpPr>
          <p:cNvPr id="194" name="Google Shape;194;p34"/>
          <p:cNvSpPr txBox="1"/>
          <p:nvPr>
            <p:ph idx="2" type="subTitle"/>
          </p:nvPr>
        </p:nvSpPr>
        <p:spPr>
          <a:xfrm>
            <a:off x="2370900" y="184450"/>
            <a:ext cx="4402200" cy="1629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6C706F"/>
              </a:buClr>
              <a:buSzPts val="1200"/>
              <a:buFont typeface="Spectral Light"/>
              <a:buNone/>
              <a:defRPr i="1" sz="1200">
                <a:solidFill>
                  <a:srgbClr val="6C706F"/>
                </a:solidFill>
                <a:latin typeface="Spectral Light"/>
                <a:ea typeface="Spectral Light"/>
                <a:cs typeface="Spectral Light"/>
                <a:sym typeface="Spectral Light"/>
              </a:defRPr>
            </a:lvl1pPr>
            <a:lvl2pPr lvl="1"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2pPr>
            <a:lvl3pPr lvl="2"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3pPr>
            <a:lvl4pPr lvl="3"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4pPr>
            <a:lvl5pPr lvl="4"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5pPr>
            <a:lvl6pPr lvl="5"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6pPr>
            <a:lvl7pPr lvl="6"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7pPr>
            <a:lvl8pPr lvl="7"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8pPr>
            <a:lvl9pPr lvl="8"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9pPr>
          </a:lstStyle>
          <a:p/>
        </p:txBody>
      </p:sp>
      <p:sp>
        <p:nvSpPr>
          <p:cNvPr id="195" name="Google Shape;195;p34"/>
          <p:cNvSpPr txBox="1"/>
          <p:nvPr/>
        </p:nvSpPr>
        <p:spPr>
          <a:xfrm>
            <a:off x="413650" y="50675"/>
            <a:ext cx="1553400" cy="15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0">
                <a:solidFill>
                  <a:srgbClr val="F5F1E8"/>
                </a:solidFill>
                <a:latin typeface="Times New Roman"/>
                <a:ea typeface="Times New Roman"/>
                <a:cs typeface="Times New Roman"/>
                <a:sym typeface="Times New Roman"/>
              </a:rPr>
              <a:t>“</a:t>
            </a:r>
            <a:endParaRPr b="1" sz="20000">
              <a:solidFill>
                <a:srgbClr val="F5F1E8"/>
              </a:solidFill>
              <a:latin typeface="Times New Roman"/>
              <a:ea typeface="Times New Roman"/>
              <a:cs typeface="Times New Roman"/>
              <a:sym typeface="Times New Roman"/>
            </a:endParaRPr>
          </a:p>
        </p:txBody>
      </p:sp>
      <p:sp>
        <p:nvSpPr>
          <p:cNvPr id="196" name="Google Shape;196;p34"/>
          <p:cNvSpPr txBox="1"/>
          <p:nvPr/>
        </p:nvSpPr>
        <p:spPr>
          <a:xfrm rot="10800000">
            <a:off x="7297150" y="3688425"/>
            <a:ext cx="1553400" cy="15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0">
                <a:solidFill>
                  <a:srgbClr val="F5F1E8"/>
                </a:solidFill>
                <a:latin typeface="Times New Roman"/>
                <a:ea typeface="Times New Roman"/>
                <a:cs typeface="Times New Roman"/>
                <a:sym typeface="Times New Roman"/>
              </a:rPr>
              <a:t>“</a:t>
            </a:r>
            <a:endParaRPr b="1" sz="20000">
              <a:solidFill>
                <a:srgbClr val="F5F1E8"/>
              </a:solidFill>
              <a:latin typeface="Times New Roman"/>
              <a:ea typeface="Times New Roman"/>
              <a:cs typeface="Times New Roman"/>
              <a:sym typeface="Times New Roman"/>
            </a:endParaRPr>
          </a:p>
        </p:txBody>
      </p:sp>
      <p:sp>
        <p:nvSpPr>
          <p:cNvPr id="197" name="Google Shape;197;p34"/>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198" name="Google Shape;198;p34"/>
          <p:cNvCxnSpPr/>
          <p:nvPr/>
        </p:nvCxnSpPr>
        <p:spPr>
          <a:xfrm rot="10800000">
            <a:off x="353550" y="473550"/>
            <a:ext cx="8436900" cy="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1" type="secHead">
  <p:cSld name="SECTION_HEADER">
    <p:bg>
      <p:bgPr>
        <a:solidFill>
          <a:srgbClr val="F9F8F5"/>
        </a:solidFill>
      </p:bgPr>
    </p:bg>
    <p:spTree>
      <p:nvGrpSpPr>
        <p:cNvPr id="199" name="Shape 199"/>
        <p:cNvGrpSpPr/>
        <p:nvPr/>
      </p:nvGrpSpPr>
      <p:grpSpPr>
        <a:xfrm>
          <a:off x="0" y="0"/>
          <a:ext cx="0" cy="0"/>
          <a:chOff x="0" y="0"/>
          <a:chExt cx="0" cy="0"/>
        </a:xfrm>
      </p:grpSpPr>
      <p:sp>
        <p:nvSpPr>
          <p:cNvPr id="200" name="Google Shape;200;p35"/>
          <p:cNvSpPr txBox="1"/>
          <p:nvPr>
            <p:ph type="title"/>
          </p:nvPr>
        </p:nvSpPr>
        <p:spPr>
          <a:xfrm>
            <a:off x="413650" y="833575"/>
            <a:ext cx="8436900" cy="463500"/>
          </a:xfrm>
          <a:prstGeom prst="rect">
            <a:avLst/>
          </a:prstGeom>
        </p:spPr>
        <p:txBody>
          <a:bodyPr anchorCtr="0" anchor="t"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201" name="Google Shape;201;p35"/>
          <p:cNvSpPr txBox="1"/>
          <p:nvPr>
            <p:ph idx="1" type="subTitle"/>
          </p:nvPr>
        </p:nvSpPr>
        <p:spPr>
          <a:xfrm>
            <a:off x="413650" y="1461200"/>
            <a:ext cx="5068200" cy="2310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202" name="Google Shape;202;p35"/>
          <p:cNvSpPr txBox="1"/>
          <p:nvPr>
            <p:ph idx="2" type="body"/>
          </p:nvPr>
        </p:nvSpPr>
        <p:spPr>
          <a:xfrm>
            <a:off x="413650" y="2256975"/>
            <a:ext cx="8436900" cy="22827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rtl="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203" name="Google Shape;203;p35"/>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204" name="Google Shape;204;p35"/>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205" name="Google Shape;205;p35"/>
          <p:cNvSpPr txBox="1"/>
          <p:nvPr>
            <p:ph idx="3" type="subTitle"/>
          </p:nvPr>
        </p:nvSpPr>
        <p:spPr>
          <a:xfrm>
            <a:off x="4499550" y="184450"/>
            <a:ext cx="4290900" cy="16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6C706F"/>
              </a:buClr>
              <a:buSzPts val="1200"/>
              <a:buFont typeface="Spectral Light"/>
              <a:buNone/>
              <a:defRPr i="1" sz="1200">
                <a:solidFill>
                  <a:srgbClr val="6C706F"/>
                </a:solidFill>
                <a:latin typeface="Spectral Light"/>
                <a:ea typeface="Spectral Light"/>
                <a:cs typeface="Spectral Light"/>
                <a:sym typeface="Spectral Light"/>
              </a:defRPr>
            </a:lvl1pPr>
            <a:lvl2pPr lvl="1"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2pPr>
            <a:lvl3pPr lvl="2"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3pPr>
            <a:lvl4pPr lvl="3"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4pPr>
            <a:lvl5pPr lvl="4"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5pPr>
            <a:lvl6pPr lvl="5"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6pPr>
            <a:lvl7pPr lvl="6"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7pPr>
            <a:lvl8pPr lvl="7"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8pPr>
            <a:lvl9pPr lvl="8"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2">
  <p:cSld name="SECTION_HEADER_1">
    <p:bg>
      <p:bgPr>
        <a:solidFill>
          <a:srgbClr val="F9F8F5"/>
        </a:solidFill>
      </p:bgPr>
    </p:bg>
    <p:spTree>
      <p:nvGrpSpPr>
        <p:cNvPr id="206" name="Shape 206"/>
        <p:cNvGrpSpPr/>
        <p:nvPr/>
      </p:nvGrpSpPr>
      <p:grpSpPr>
        <a:xfrm>
          <a:off x="0" y="0"/>
          <a:ext cx="0" cy="0"/>
          <a:chOff x="0" y="0"/>
          <a:chExt cx="0" cy="0"/>
        </a:xfrm>
      </p:grpSpPr>
      <p:sp>
        <p:nvSpPr>
          <p:cNvPr id="207" name="Google Shape;207;p36"/>
          <p:cNvSpPr txBox="1"/>
          <p:nvPr>
            <p:ph type="title"/>
          </p:nvPr>
        </p:nvSpPr>
        <p:spPr>
          <a:xfrm>
            <a:off x="413650" y="833575"/>
            <a:ext cx="8436900" cy="463500"/>
          </a:xfrm>
          <a:prstGeom prst="rect">
            <a:avLst/>
          </a:prstGeom>
        </p:spPr>
        <p:txBody>
          <a:bodyPr anchorCtr="0" anchor="t"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cxnSp>
        <p:nvCxnSpPr>
          <p:cNvPr id="208" name="Google Shape;208;p36"/>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209" name="Google Shape;209;p36"/>
          <p:cNvSpPr txBox="1"/>
          <p:nvPr>
            <p:ph idx="1" type="subTitle"/>
          </p:nvPr>
        </p:nvSpPr>
        <p:spPr>
          <a:xfrm>
            <a:off x="4499550" y="184450"/>
            <a:ext cx="4290900" cy="16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6C706F"/>
              </a:buClr>
              <a:buSzPts val="1200"/>
              <a:buFont typeface="Spectral Light"/>
              <a:buNone/>
              <a:defRPr i="1" sz="1200">
                <a:solidFill>
                  <a:srgbClr val="6C706F"/>
                </a:solidFill>
                <a:latin typeface="Spectral Light"/>
                <a:ea typeface="Spectral Light"/>
                <a:cs typeface="Spectral Light"/>
                <a:sym typeface="Spectral Light"/>
              </a:defRPr>
            </a:lvl1pPr>
            <a:lvl2pPr lvl="1"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2pPr>
            <a:lvl3pPr lvl="2"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3pPr>
            <a:lvl4pPr lvl="3"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4pPr>
            <a:lvl5pPr lvl="4"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5pPr>
            <a:lvl6pPr lvl="5"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6pPr>
            <a:lvl7pPr lvl="6"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7pPr>
            <a:lvl8pPr lvl="7"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8pPr>
            <a:lvl9pPr lvl="8"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9pPr>
          </a:lstStyle>
          <a:p/>
        </p:txBody>
      </p:sp>
      <p:sp>
        <p:nvSpPr>
          <p:cNvPr id="210" name="Google Shape;210;p36"/>
          <p:cNvSpPr txBox="1"/>
          <p:nvPr>
            <p:ph idx="2" type="subTitle"/>
          </p:nvPr>
        </p:nvSpPr>
        <p:spPr>
          <a:xfrm>
            <a:off x="413650" y="1876650"/>
            <a:ext cx="3578700" cy="220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211" name="Google Shape;211;p36"/>
          <p:cNvSpPr txBox="1"/>
          <p:nvPr>
            <p:ph idx="3" type="body"/>
          </p:nvPr>
        </p:nvSpPr>
        <p:spPr>
          <a:xfrm>
            <a:off x="413650" y="2256975"/>
            <a:ext cx="3659700" cy="22827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rtl="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212" name="Google Shape;212;p36"/>
          <p:cNvSpPr txBox="1"/>
          <p:nvPr>
            <p:ph idx="4" type="subTitle"/>
          </p:nvPr>
        </p:nvSpPr>
        <p:spPr>
          <a:xfrm>
            <a:off x="4983625" y="1876650"/>
            <a:ext cx="3578700" cy="220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213" name="Google Shape;213;p36"/>
          <p:cNvSpPr txBox="1"/>
          <p:nvPr>
            <p:ph idx="5" type="body"/>
          </p:nvPr>
        </p:nvSpPr>
        <p:spPr>
          <a:xfrm>
            <a:off x="4983625" y="2256975"/>
            <a:ext cx="3659700" cy="22827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rtl="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cxnSp>
        <p:nvCxnSpPr>
          <p:cNvPr id="214" name="Google Shape;214;p36"/>
          <p:cNvCxnSpPr/>
          <p:nvPr/>
        </p:nvCxnSpPr>
        <p:spPr>
          <a:xfrm>
            <a:off x="4632100" y="1876650"/>
            <a:ext cx="0" cy="2614200"/>
          </a:xfrm>
          <a:prstGeom prst="straightConnector1">
            <a:avLst/>
          </a:prstGeom>
          <a:noFill/>
          <a:ln cap="flat" cmpd="sng" w="9525">
            <a:solidFill>
              <a:srgbClr val="EFEFEF"/>
            </a:solidFill>
            <a:prstDash val="solid"/>
            <a:round/>
            <a:headEnd len="med" w="med" type="none"/>
            <a:tailEnd len="med" w="med" type="none"/>
          </a:ln>
        </p:spPr>
      </p:cxnSp>
      <p:sp>
        <p:nvSpPr>
          <p:cNvPr id="215" name="Google Shape;215;p36"/>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3">
  <p:cSld name="SECTION_HEADER_1_1">
    <p:bg>
      <p:bgPr>
        <a:solidFill>
          <a:srgbClr val="F9F8F5"/>
        </a:solidFill>
      </p:bgPr>
    </p:bg>
    <p:spTree>
      <p:nvGrpSpPr>
        <p:cNvPr id="216" name="Shape 216"/>
        <p:cNvGrpSpPr/>
        <p:nvPr/>
      </p:nvGrpSpPr>
      <p:grpSpPr>
        <a:xfrm>
          <a:off x="0" y="0"/>
          <a:ext cx="0" cy="0"/>
          <a:chOff x="0" y="0"/>
          <a:chExt cx="0" cy="0"/>
        </a:xfrm>
      </p:grpSpPr>
      <p:sp>
        <p:nvSpPr>
          <p:cNvPr id="217" name="Google Shape;217;p37"/>
          <p:cNvSpPr/>
          <p:nvPr/>
        </p:nvSpPr>
        <p:spPr>
          <a:xfrm>
            <a:off x="5958200" y="-22350"/>
            <a:ext cx="3192000" cy="5188200"/>
          </a:xfrm>
          <a:prstGeom prst="rect">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8" name="Google Shape;218;p37"/>
          <p:cNvSpPr txBox="1"/>
          <p:nvPr>
            <p:ph type="title"/>
          </p:nvPr>
        </p:nvSpPr>
        <p:spPr>
          <a:xfrm>
            <a:off x="413650" y="833575"/>
            <a:ext cx="5098800" cy="463500"/>
          </a:xfrm>
          <a:prstGeom prst="rect">
            <a:avLst/>
          </a:prstGeom>
        </p:spPr>
        <p:txBody>
          <a:bodyPr anchorCtr="0" anchor="t"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219" name="Google Shape;219;p37"/>
          <p:cNvSpPr txBox="1"/>
          <p:nvPr>
            <p:ph idx="1" type="subTitle"/>
          </p:nvPr>
        </p:nvSpPr>
        <p:spPr>
          <a:xfrm>
            <a:off x="6404050" y="1469950"/>
            <a:ext cx="2300100" cy="21969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1pPr>
            <a:lvl2pPr lvl="1" rtl="0" algn="ctr">
              <a:lnSpc>
                <a:spcPct val="100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2pPr>
            <a:lvl3pPr lvl="2" rtl="0" algn="ctr">
              <a:lnSpc>
                <a:spcPct val="100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3pPr>
            <a:lvl4pPr lvl="3" rtl="0" algn="ctr">
              <a:lnSpc>
                <a:spcPct val="100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4pPr>
            <a:lvl5pPr lvl="4" rtl="0" algn="ctr">
              <a:lnSpc>
                <a:spcPct val="100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5pPr>
            <a:lvl6pPr lvl="5" rtl="0" algn="ctr">
              <a:lnSpc>
                <a:spcPct val="100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6pPr>
            <a:lvl7pPr lvl="6" rtl="0" algn="ctr">
              <a:lnSpc>
                <a:spcPct val="100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7pPr>
            <a:lvl8pPr lvl="7" rtl="0" algn="ctr">
              <a:lnSpc>
                <a:spcPct val="100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8pPr>
            <a:lvl9pPr lvl="8" rtl="0" algn="ctr">
              <a:lnSpc>
                <a:spcPct val="100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9pPr>
          </a:lstStyle>
          <a:p/>
        </p:txBody>
      </p:sp>
      <p:sp>
        <p:nvSpPr>
          <p:cNvPr id="220" name="Google Shape;220;p37"/>
          <p:cNvSpPr txBox="1"/>
          <p:nvPr>
            <p:ph idx="2" type="body"/>
          </p:nvPr>
        </p:nvSpPr>
        <p:spPr>
          <a:xfrm>
            <a:off x="413650" y="1876650"/>
            <a:ext cx="3659700" cy="22827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rtl="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221" name="Google Shape;221;p37"/>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F9F8F5"/>
                </a:solidFill>
                <a:latin typeface="Spectral Light"/>
                <a:ea typeface="Spectral Light"/>
                <a:cs typeface="Spectral Light"/>
                <a:sym typeface="Spectral Light"/>
              </a:defRPr>
            </a:lvl1pPr>
            <a:lvl2pPr lvl="1" rtl="0">
              <a:buNone/>
              <a:defRPr i="1" sz="1200">
                <a:solidFill>
                  <a:srgbClr val="F9F8F5"/>
                </a:solidFill>
                <a:latin typeface="Spectral Light"/>
                <a:ea typeface="Spectral Light"/>
                <a:cs typeface="Spectral Light"/>
                <a:sym typeface="Spectral Light"/>
              </a:defRPr>
            </a:lvl2pPr>
            <a:lvl3pPr lvl="2" rtl="0">
              <a:buNone/>
              <a:defRPr i="1" sz="1200">
                <a:solidFill>
                  <a:srgbClr val="F9F8F5"/>
                </a:solidFill>
                <a:latin typeface="Spectral Light"/>
                <a:ea typeface="Spectral Light"/>
                <a:cs typeface="Spectral Light"/>
                <a:sym typeface="Spectral Light"/>
              </a:defRPr>
            </a:lvl3pPr>
            <a:lvl4pPr lvl="3" rtl="0">
              <a:buNone/>
              <a:defRPr i="1" sz="1200">
                <a:solidFill>
                  <a:srgbClr val="F9F8F5"/>
                </a:solidFill>
                <a:latin typeface="Spectral Light"/>
                <a:ea typeface="Spectral Light"/>
                <a:cs typeface="Spectral Light"/>
                <a:sym typeface="Spectral Light"/>
              </a:defRPr>
            </a:lvl4pPr>
            <a:lvl5pPr lvl="4" rtl="0">
              <a:buNone/>
              <a:defRPr i="1" sz="1200">
                <a:solidFill>
                  <a:srgbClr val="F9F8F5"/>
                </a:solidFill>
                <a:latin typeface="Spectral Light"/>
                <a:ea typeface="Spectral Light"/>
                <a:cs typeface="Spectral Light"/>
                <a:sym typeface="Spectral Light"/>
              </a:defRPr>
            </a:lvl5pPr>
            <a:lvl6pPr lvl="5" rtl="0">
              <a:buNone/>
              <a:defRPr i="1" sz="1200">
                <a:solidFill>
                  <a:srgbClr val="F9F8F5"/>
                </a:solidFill>
                <a:latin typeface="Spectral Light"/>
                <a:ea typeface="Spectral Light"/>
                <a:cs typeface="Spectral Light"/>
                <a:sym typeface="Spectral Light"/>
              </a:defRPr>
            </a:lvl6pPr>
            <a:lvl7pPr lvl="6" rtl="0">
              <a:buNone/>
              <a:defRPr i="1" sz="1200">
                <a:solidFill>
                  <a:srgbClr val="F9F8F5"/>
                </a:solidFill>
                <a:latin typeface="Spectral Light"/>
                <a:ea typeface="Spectral Light"/>
                <a:cs typeface="Spectral Light"/>
                <a:sym typeface="Spectral Light"/>
              </a:defRPr>
            </a:lvl7pPr>
            <a:lvl8pPr lvl="7" rtl="0">
              <a:buNone/>
              <a:defRPr i="1" sz="1200">
                <a:solidFill>
                  <a:srgbClr val="F9F8F5"/>
                </a:solidFill>
                <a:latin typeface="Spectral Light"/>
                <a:ea typeface="Spectral Light"/>
                <a:cs typeface="Spectral Light"/>
                <a:sym typeface="Spectral Light"/>
              </a:defRPr>
            </a:lvl8pPr>
            <a:lvl9pPr lvl="8" rtl="0">
              <a:buNone/>
              <a:defRPr i="1" sz="12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222" name="Google Shape;222;p37"/>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223" name="Google Shape;223;p37"/>
          <p:cNvSpPr txBox="1"/>
          <p:nvPr>
            <p:ph idx="3" type="subTitle"/>
          </p:nvPr>
        </p:nvSpPr>
        <p:spPr>
          <a:xfrm>
            <a:off x="4499550" y="184450"/>
            <a:ext cx="4290900" cy="16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F9F8F5"/>
              </a:buClr>
              <a:buSzPts val="1200"/>
              <a:buFont typeface="Spectral Light"/>
              <a:buNone/>
              <a:defRPr i="1" sz="1200">
                <a:solidFill>
                  <a:srgbClr val="F9F8F5"/>
                </a:solidFill>
                <a:latin typeface="Spectral Light"/>
                <a:ea typeface="Spectral Light"/>
                <a:cs typeface="Spectral Light"/>
                <a:sym typeface="Spectral Light"/>
              </a:defRPr>
            </a:lvl1pPr>
            <a:lvl2pPr lvl="1"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2pPr>
            <a:lvl3pPr lvl="2"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3pPr>
            <a:lvl4pPr lvl="3"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4pPr>
            <a:lvl5pPr lvl="4"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5pPr>
            <a:lvl6pPr lvl="5"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6pPr>
            <a:lvl7pPr lvl="6"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7pPr>
            <a:lvl8pPr lvl="7"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8pPr>
            <a:lvl9pPr lvl="8"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urse timeline">
  <p:cSld name="SECTION_HEADER_1_1_3">
    <p:bg>
      <p:bgPr>
        <a:solidFill>
          <a:srgbClr val="F9F8F5"/>
        </a:solidFill>
      </p:bgPr>
    </p:bg>
    <p:spTree>
      <p:nvGrpSpPr>
        <p:cNvPr id="224" name="Shape 224"/>
        <p:cNvGrpSpPr/>
        <p:nvPr/>
      </p:nvGrpSpPr>
      <p:grpSpPr>
        <a:xfrm>
          <a:off x="0" y="0"/>
          <a:ext cx="0" cy="0"/>
          <a:chOff x="0" y="0"/>
          <a:chExt cx="0" cy="0"/>
        </a:xfrm>
      </p:grpSpPr>
      <p:sp>
        <p:nvSpPr>
          <p:cNvPr id="225" name="Google Shape;225;p38"/>
          <p:cNvSpPr/>
          <p:nvPr/>
        </p:nvSpPr>
        <p:spPr>
          <a:xfrm>
            <a:off x="4073350" y="-22350"/>
            <a:ext cx="5076900" cy="5188200"/>
          </a:xfrm>
          <a:prstGeom prst="rect">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6" name="Google Shape;226;p38"/>
          <p:cNvSpPr txBox="1"/>
          <p:nvPr>
            <p:ph type="title"/>
          </p:nvPr>
        </p:nvSpPr>
        <p:spPr>
          <a:xfrm>
            <a:off x="413650" y="2004600"/>
            <a:ext cx="2712600" cy="1134300"/>
          </a:xfrm>
          <a:prstGeom prst="rect">
            <a:avLst/>
          </a:prstGeom>
        </p:spPr>
        <p:txBody>
          <a:bodyPr anchorCtr="0" anchor="ctr"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227" name="Google Shape;227;p38"/>
          <p:cNvSpPr txBox="1"/>
          <p:nvPr>
            <p:ph idx="1" type="body"/>
          </p:nvPr>
        </p:nvSpPr>
        <p:spPr>
          <a:xfrm>
            <a:off x="4642150" y="1538825"/>
            <a:ext cx="4148400" cy="2282700"/>
          </a:xfrm>
          <a:prstGeom prst="rect">
            <a:avLst/>
          </a:prstGeom>
        </p:spPr>
        <p:txBody>
          <a:bodyPr anchorCtr="0" anchor="ctr" bIns="0" lIns="0" spcFirstLastPara="1" rIns="0" wrap="square" tIns="0">
            <a:noAutofit/>
          </a:bodyPr>
          <a:lstStyle>
            <a:lvl1pPr indent="-317500" lvl="0" marL="457200" rtl="0">
              <a:spcBef>
                <a:spcPts val="0"/>
              </a:spcBef>
              <a:spcAft>
                <a:spcPts val="0"/>
              </a:spcAft>
              <a:buClr>
                <a:srgbClr val="F9F8F5"/>
              </a:buClr>
              <a:buSzPts val="1400"/>
              <a:buFont typeface="Poppins"/>
              <a:buChar char="●"/>
              <a:defRPr sz="1400">
                <a:solidFill>
                  <a:srgbClr val="F9F8F5"/>
                </a:solidFill>
                <a:latin typeface="Poppins"/>
                <a:ea typeface="Poppins"/>
                <a:cs typeface="Poppins"/>
                <a:sym typeface="Poppins"/>
              </a:defRPr>
            </a:lvl1pPr>
            <a:lvl2pPr indent="-317500" lvl="1" marL="914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2pPr>
            <a:lvl3pPr indent="-317500" lvl="2" marL="1371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3pPr>
            <a:lvl4pPr indent="-317500" lvl="3" marL="18288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4pPr>
            <a:lvl5pPr indent="-317500" lvl="4" marL="22860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5pPr>
            <a:lvl6pPr indent="-317500" lvl="5" marL="27432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6pPr>
            <a:lvl7pPr indent="-317500" lvl="6" marL="3200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7pPr>
            <a:lvl8pPr indent="-317500" lvl="7" marL="3657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8pPr>
            <a:lvl9pPr indent="-317500" lvl="8" marL="4114800" rtl="0">
              <a:spcBef>
                <a:spcPts val="1000"/>
              </a:spcBef>
              <a:spcAft>
                <a:spcPts val="1000"/>
              </a:spcAft>
              <a:buClr>
                <a:srgbClr val="F9F8F5"/>
              </a:buClr>
              <a:buSzPts val="1400"/>
              <a:buFont typeface="Poppins"/>
              <a:buChar char="■"/>
              <a:defRPr>
                <a:solidFill>
                  <a:srgbClr val="F9F8F5"/>
                </a:solidFill>
                <a:latin typeface="Poppins"/>
                <a:ea typeface="Poppins"/>
                <a:cs typeface="Poppins"/>
                <a:sym typeface="Poppins"/>
              </a:defRPr>
            </a:lvl9pPr>
          </a:lstStyle>
          <a:p/>
        </p:txBody>
      </p:sp>
      <p:sp>
        <p:nvSpPr>
          <p:cNvPr id="228" name="Google Shape;228;p38"/>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F9F8F5"/>
                </a:solidFill>
                <a:latin typeface="Spectral Light"/>
                <a:ea typeface="Spectral Light"/>
                <a:cs typeface="Spectral Light"/>
                <a:sym typeface="Spectral Light"/>
              </a:defRPr>
            </a:lvl1pPr>
            <a:lvl2pPr lvl="1" rtl="0">
              <a:buNone/>
              <a:defRPr i="1" sz="1200">
                <a:solidFill>
                  <a:srgbClr val="F9F8F5"/>
                </a:solidFill>
                <a:latin typeface="Spectral Light"/>
                <a:ea typeface="Spectral Light"/>
                <a:cs typeface="Spectral Light"/>
                <a:sym typeface="Spectral Light"/>
              </a:defRPr>
            </a:lvl2pPr>
            <a:lvl3pPr lvl="2" rtl="0">
              <a:buNone/>
              <a:defRPr i="1" sz="1200">
                <a:solidFill>
                  <a:srgbClr val="F9F8F5"/>
                </a:solidFill>
                <a:latin typeface="Spectral Light"/>
                <a:ea typeface="Spectral Light"/>
                <a:cs typeface="Spectral Light"/>
                <a:sym typeface="Spectral Light"/>
              </a:defRPr>
            </a:lvl3pPr>
            <a:lvl4pPr lvl="3" rtl="0">
              <a:buNone/>
              <a:defRPr i="1" sz="1200">
                <a:solidFill>
                  <a:srgbClr val="F9F8F5"/>
                </a:solidFill>
                <a:latin typeface="Spectral Light"/>
                <a:ea typeface="Spectral Light"/>
                <a:cs typeface="Spectral Light"/>
                <a:sym typeface="Spectral Light"/>
              </a:defRPr>
            </a:lvl4pPr>
            <a:lvl5pPr lvl="4" rtl="0">
              <a:buNone/>
              <a:defRPr i="1" sz="1200">
                <a:solidFill>
                  <a:srgbClr val="F9F8F5"/>
                </a:solidFill>
                <a:latin typeface="Spectral Light"/>
                <a:ea typeface="Spectral Light"/>
                <a:cs typeface="Spectral Light"/>
                <a:sym typeface="Spectral Light"/>
              </a:defRPr>
            </a:lvl5pPr>
            <a:lvl6pPr lvl="5" rtl="0">
              <a:buNone/>
              <a:defRPr i="1" sz="1200">
                <a:solidFill>
                  <a:srgbClr val="F9F8F5"/>
                </a:solidFill>
                <a:latin typeface="Spectral Light"/>
                <a:ea typeface="Spectral Light"/>
                <a:cs typeface="Spectral Light"/>
                <a:sym typeface="Spectral Light"/>
              </a:defRPr>
            </a:lvl6pPr>
            <a:lvl7pPr lvl="6" rtl="0">
              <a:buNone/>
              <a:defRPr i="1" sz="1200">
                <a:solidFill>
                  <a:srgbClr val="F9F8F5"/>
                </a:solidFill>
                <a:latin typeface="Spectral Light"/>
                <a:ea typeface="Spectral Light"/>
                <a:cs typeface="Spectral Light"/>
                <a:sym typeface="Spectral Light"/>
              </a:defRPr>
            </a:lvl7pPr>
            <a:lvl8pPr lvl="7" rtl="0">
              <a:buNone/>
              <a:defRPr i="1" sz="1200">
                <a:solidFill>
                  <a:srgbClr val="F9F8F5"/>
                </a:solidFill>
                <a:latin typeface="Spectral Light"/>
                <a:ea typeface="Spectral Light"/>
                <a:cs typeface="Spectral Light"/>
                <a:sym typeface="Spectral Light"/>
              </a:defRPr>
            </a:lvl8pPr>
            <a:lvl9pPr lvl="8" rtl="0">
              <a:buNone/>
              <a:defRPr i="1" sz="12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229" name="Google Shape;229;p38"/>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230" name="Google Shape;230;p38"/>
          <p:cNvSpPr txBox="1"/>
          <p:nvPr>
            <p:ph idx="2" type="subTitle"/>
          </p:nvPr>
        </p:nvSpPr>
        <p:spPr>
          <a:xfrm>
            <a:off x="4499550" y="184450"/>
            <a:ext cx="4290900" cy="16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F9F8F5"/>
              </a:buClr>
              <a:buSzPts val="1200"/>
              <a:buFont typeface="Spectral Light"/>
              <a:buNone/>
              <a:defRPr i="1" sz="1200">
                <a:solidFill>
                  <a:srgbClr val="F9F8F5"/>
                </a:solidFill>
                <a:latin typeface="Spectral Light"/>
                <a:ea typeface="Spectral Light"/>
                <a:cs typeface="Spectral Light"/>
                <a:sym typeface="Spectral Light"/>
              </a:defRPr>
            </a:lvl1pPr>
            <a:lvl2pPr lvl="1"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2pPr>
            <a:lvl3pPr lvl="2"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3pPr>
            <a:lvl4pPr lvl="3"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4pPr>
            <a:lvl5pPr lvl="4"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5pPr>
            <a:lvl6pPr lvl="5"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6pPr>
            <a:lvl7pPr lvl="6"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7pPr>
            <a:lvl8pPr lvl="7"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8pPr>
            <a:lvl9pPr lvl="8"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4">
  <p:cSld name="SECTION_HEADER_1_1_2">
    <p:bg>
      <p:bgPr>
        <a:solidFill>
          <a:srgbClr val="F9F8F5"/>
        </a:solidFill>
      </p:bgPr>
    </p:bg>
    <p:spTree>
      <p:nvGrpSpPr>
        <p:cNvPr id="231" name="Shape 231"/>
        <p:cNvGrpSpPr/>
        <p:nvPr/>
      </p:nvGrpSpPr>
      <p:grpSpPr>
        <a:xfrm>
          <a:off x="0" y="0"/>
          <a:ext cx="0" cy="0"/>
          <a:chOff x="0" y="0"/>
          <a:chExt cx="0" cy="0"/>
        </a:xfrm>
      </p:grpSpPr>
      <p:sp>
        <p:nvSpPr>
          <p:cNvPr id="232" name="Google Shape;232;p39"/>
          <p:cNvSpPr txBox="1"/>
          <p:nvPr>
            <p:ph type="title"/>
          </p:nvPr>
        </p:nvSpPr>
        <p:spPr>
          <a:xfrm>
            <a:off x="413650" y="833575"/>
            <a:ext cx="4885800" cy="463500"/>
          </a:xfrm>
          <a:prstGeom prst="rect">
            <a:avLst/>
          </a:prstGeom>
        </p:spPr>
        <p:txBody>
          <a:bodyPr anchorCtr="0" anchor="t"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233" name="Google Shape;233;p39"/>
          <p:cNvSpPr txBox="1"/>
          <p:nvPr>
            <p:ph idx="1" type="body"/>
          </p:nvPr>
        </p:nvSpPr>
        <p:spPr>
          <a:xfrm>
            <a:off x="413650" y="1876650"/>
            <a:ext cx="4348800" cy="22827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rtl="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234" name="Google Shape;234;p39"/>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F9F8F5"/>
                </a:solidFill>
                <a:latin typeface="Spectral Light"/>
                <a:ea typeface="Spectral Light"/>
                <a:cs typeface="Spectral Light"/>
                <a:sym typeface="Spectral Light"/>
              </a:defRPr>
            </a:lvl1pPr>
            <a:lvl2pPr lvl="1" rtl="0">
              <a:buNone/>
              <a:defRPr i="1" sz="1200">
                <a:solidFill>
                  <a:srgbClr val="F9F8F5"/>
                </a:solidFill>
                <a:latin typeface="Spectral Light"/>
                <a:ea typeface="Spectral Light"/>
                <a:cs typeface="Spectral Light"/>
                <a:sym typeface="Spectral Light"/>
              </a:defRPr>
            </a:lvl2pPr>
            <a:lvl3pPr lvl="2" rtl="0">
              <a:buNone/>
              <a:defRPr i="1" sz="1200">
                <a:solidFill>
                  <a:srgbClr val="F9F8F5"/>
                </a:solidFill>
                <a:latin typeface="Spectral Light"/>
                <a:ea typeface="Spectral Light"/>
                <a:cs typeface="Spectral Light"/>
                <a:sym typeface="Spectral Light"/>
              </a:defRPr>
            </a:lvl3pPr>
            <a:lvl4pPr lvl="3" rtl="0">
              <a:buNone/>
              <a:defRPr i="1" sz="1200">
                <a:solidFill>
                  <a:srgbClr val="F9F8F5"/>
                </a:solidFill>
                <a:latin typeface="Spectral Light"/>
                <a:ea typeface="Spectral Light"/>
                <a:cs typeface="Spectral Light"/>
                <a:sym typeface="Spectral Light"/>
              </a:defRPr>
            </a:lvl4pPr>
            <a:lvl5pPr lvl="4" rtl="0">
              <a:buNone/>
              <a:defRPr i="1" sz="1200">
                <a:solidFill>
                  <a:srgbClr val="F9F8F5"/>
                </a:solidFill>
                <a:latin typeface="Spectral Light"/>
                <a:ea typeface="Spectral Light"/>
                <a:cs typeface="Spectral Light"/>
                <a:sym typeface="Spectral Light"/>
              </a:defRPr>
            </a:lvl5pPr>
            <a:lvl6pPr lvl="5" rtl="0">
              <a:buNone/>
              <a:defRPr i="1" sz="1200">
                <a:solidFill>
                  <a:srgbClr val="F9F8F5"/>
                </a:solidFill>
                <a:latin typeface="Spectral Light"/>
                <a:ea typeface="Spectral Light"/>
                <a:cs typeface="Spectral Light"/>
                <a:sym typeface="Spectral Light"/>
              </a:defRPr>
            </a:lvl6pPr>
            <a:lvl7pPr lvl="6" rtl="0">
              <a:buNone/>
              <a:defRPr i="1" sz="1200">
                <a:solidFill>
                  <a:srgbClr val="F9F8F5"/>
                </a:solidFill>
                <a:latin typeface="Spectral Light"/>
                <a:ea typeface="Spectral Light"/>
                <a:cs typeface="Spectral Light"/>
                <a:sym typeface="Spectral Light"/>
              </a:defRPr>
            </a:lvl7pPr>
            <a:lvl8pPr lvl="7" rtl="0">
              <a:buNone/>
              <a:defRPr i="1" sz="1200">
                <a:solidFill>
                  <a:srgbClr val="F9F8F5"/>
                </a:solidFill>
                <a:latin typeface="Spectral Light"/>
                <a:ea typeface="Spectral Light"/>
                <a:cs typeface="Spectral Light"/>
                <a:sym typeface="Spectral Light"/>
              </a:defRPr>
            </a:lvl8pPr>
            <a:lvl9pPr lvl="8" rtl="0">
              <a:buNone/>
              <a:defRPr i="1" sz="12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235" name="Google Shape;235;p39"/>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236" name="Google Shape;236;p39"/>
          <p:cNvSpPr txBox="1"/>
          <p:nvPr>
            <p:ph idx="2" type="subTitle"/>
          </p:nvPr>
        </p:nvSpPr>
        <p:spPr>
          <a:xfrm>
            <a:off x="4499550" y="184450"/>
            <a:ext cx="4290900" cy="16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F9F8F5"/>
              </a:buClr>
              <a:buSzPts val="1200"/>
              <a:buFont typeface="Spectral Light"/>
              <a:buNone/>
              <a:defRPr i="1" sz="1200">
                <a:solidFill>
                  <a:srgbClr val="F9F8F5"/>
                </a:solidFill>
                <a:latin typeface="Spectral Light"/>
                <a:ea typeface="Spectral Light"/>
                <a:cs typeface="Spectral Light"/>
                <a:sym typeface="Spectral Light"/>
              </a:defRPr>
            </a:lvl1pPr>
            <a:lvl2pPr lvl="1"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2pPr>
            <a:lvl3pPr lvl="2"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3pPr>
            <a:lvl4pPr lvl="3"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4pPr>
            <a:lvl5pPr lvl="4"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5pPr>
            <a:lvl6pPr lvl="5"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6pPr>
            <a:lvl7pPr lvl="6"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7pPr>
            <a:lvl8pPr lvl="7"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8pPr>
            <a:lvl9pPr lvl="8"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9pPr>
          </a:lstStyle>
          <a:p/>
        </p:txBody>
      </p:sp>
      <p:sp>
        <p:nvSpPr>
          <p:cNvPr id="237" name="Google Shape;237;p39"/>
          <p:cNvSpPr txBox="1"/>
          <p:nvPr>
            <p:ph idx="3" type="subTitle"/>
          </p:nvPr>
        </p:nvSpPr>
        <p:spPr>
          <a:xfrm>
            <a:off x="4499550" y="184450"/>
            <a:ext cx="4290900" cy="16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6C706F"/>
              </a:buClr>
              <a:buSzPts val="1200"/>
              <a:buFont typeface="Spectral Light"/>
              <a:buNone/>
              <a:defRPr i="1" sz="1200">
                <a:solidFill>
                  <a:srgbClr val="6C706F"/>
                </a:solidFill>
                <a:latin typeface="Spectral Light"/>
                <a:ea typeface="Spectral Light"/>
                <a:cs typeface="Spectral Light"/>
                <a:sym typeface="Spectral Light"/>
              </a:defRPr>
            </a:lvl1pPr>
            <a:lvl2pPr lvl="1"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2pPr>
            <a:lvl3pPr lvl="2"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3pPr>
            <a:lvl4pPr lvl="3"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4pPr>
            <a:lvl5pPr lvl="4"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5pPr>
            <a:lvl6pPr lvl="5"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6pPr>
            <a:lvl7pPr lvl="6"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7pPr>
            <a:lvl8pPr lvl="7"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8pPr>
            <a:lvl9pPr lvl="8"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9pPr>
          </a:lstStyle>
          <a:p/>
        </p:txBody>
      </p:sp>
      <p:sp>
        <p:nvSpPr>
          <p:cNvPr id="238" name="Google Shape;238;p39"/>
          <p:cNvSpPr txBox="1"/>
          <p:nvPr>
            <p:ph idx="4"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uthor Slide">
  <p:cSld name="SECTION_HEADER_1_1_1">
    <p:bg>
      <p:bgPr>
        <a:solidFill>
          <a:srgbClr val="F9F8F5"/>
        </a:solidFill>
      </p:bgPr>
    </p:bg>
    <p:spTree>
      <p:nvGrpSpPr>
        <p:cNvPr id="239" name="Shape 239"/>
        <p:cNvGrpSpPr/>
        <p:nvPr/>
      </p:nvGrpSpPr>
      <p:grpSpPr>
        <a:xfrm>
          <a:off x="0" y="0"/>
          <a:ext cx="0" cy="0"/>
          <a:chOff x="0" y="0"/>
          <a:chExt cx="0" cy="0"/>
        </a:xfrm>
      </p:grpSpPr>
      <p:sp>
        <p:nvSpPr>
          <p:cNvPr id="240" name="Google Shape;240;p40"/>
          <p:cNvSpPr/>
          <p:nvPr/>
        </p:nvSpPr>
        <p:spPr>
          <a:xfrm>
            <a:off x="0" y="-22350"/>
            <a:ext cx="3192000" cy="5188200"/>
          </a:xfrm>
          <a:prstGeom prst="rect">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1" name="Google Shape;241;p40"/>
          <p:cNvSpPr txBox="1"/>
          <p:nvPr>
            <p:ph type="title"/>
          </p:nvPr>
        </p:nvSpPr>
        <p:spPr>
          <a:xfrm>
            <a:off x="3751750" y="833575"/>
            <a:ext cx="5098800" cy="463500"/>
          </a:xfrm>
          <a:prstGeom prst="rect">
            <a:avLst/>
          </a:prstGeom>
        </p:spPr>
        <p:txBody>
          <a:bodyPr anchorCtr="0" anchor="t"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242" name="Google Shape;242;p40"/>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F9F8F5"/>
                </a:solidFill>
                <a:latin typeface="Spectral Light"/>
                <a:ea typeface="Spectral Light"/>
                <a:cs typeface="Spectral Light"/>
                <a:sym typeface="Spectral Light"/>
              </a:defRPr>
            </a:lvl1pPr>
            <a:lvl2pPr lvl="1" rtl="0">
              <a:buNone/>
              <a:defRPr i="1" sz="1200">
                <a:solidFill>
                  <a:srgbClr val="F9F8F5"/>
                </a:solidFill>
                <a:latin typeface="Spectral Light"/>
                <a:ea typeface="Spectral Light"/>
                <a:cs typeface="Spectral Light"/>
                <a:sym typeface="Spectral Light"/>
              </a:defRPr>
            </a:lvl2pPr>
            <a:lvl3pPr lvl="2" rtl="0">
              <a:buNone/>
              <a:defRPr i="1" sz="1200">
                <a:solidFill>
                  <a:srgbClr val="F9F8F5"/>
                </a:solidFill>
                <a:latin typeface="Spectral Light"/>
                <a:ea typeface="Spectral Light"/>
                <a:cs typeface="Spectral Light"/>
                <a:sym typeface="Spectral Light"/>
              </a:defRPr>
            </a:lvl3pPr>
            <a:lvl4pPr lvl="3" rtl="0">
              <a:buNone/>
              <a:defRPr i="1" sz="1200">
                <a:solidFill>
                  <a:srgbClr val="F9F8F5"/>
                </a:solidFill>
                <a:latin typeface="Spectral Light"/>
                <a:ea typeface="Spectral Light"/>
                <a:cs typeface="Spectral Light"/>
                <a:sym typeface="Spectral Light"/>
              </a:defRPr>
            </a:lvl4pPr>
            <a:lvl5pPr lvl="4" rtl="0">
              <a:buNone/>
              <a:defRPr i="1" sz="1200">
                <a:solidFill>
                  <a:srgbClr val="F9F8F5"/>
                </a:solidFill>
                <a:latin typeface="Spectral Light"/>
                <a:ea typeface="Spectral Light"/>
                <a:cs typeface="Spectral Light"/>
                <a:sym typeface="Spectral Light"/>
              </a:defRPr>
            </a:lvl5pPr>
            <a:lvl6pPr lvl="5" rtl="0">
              <a:buNone/>
              <a:defRPr i="1" sz="1200">
                <a:solidFill>
                  <a:srgbClr val="F9F8F5"/>
                </a:solidFill>
                <a:latin typeface="Spectral Light"/>
                <a:ea typeface="Spectral Light"/>
                <a:cs typeface="Spectral Light"/>
                <a:sym typeface="Spectral Light"/>
              </a:defRPr>
            </a:lvl6pPr>
            <a:lvl7pPr lvl="6" rtl="0">
              <a:buNone/>
              <a:defRPr i="1" sz="1200">
                <a:solidFill>
                  <a:srgbClr val="F9F8F5"/>
                </a:solidFill>
                <a:latin typeface="Spectral Light"/>
                <a:ea typeface="Spectral Light"/>
                <a:cs typeface="Spectral Light"/>
                <a:sym typeface="Spectral Light"/>
              </a:defRPr>
            </a:lvl7pPr>
            <a:lvl8pPr lvl="7" rtl="0">
              <a:buNone/>
              <a:defRPr i="1" sz="1200">
                <a:solidFill>
                  <a:srgbClr val="F9F8F5"/>
                </a:solidFill>
                <a:latin typeface="Spectral Light"/>
                <a:ea typeface="Spectral Light"/>
                <a:cs typeface="Spectral Light"/>
                <a:sym typeface="Spectral Light"/>
              </a:defRPr>
            </a:lvl8pPr>
            <a:lvl9pPr lvl="8" rtl="0">
              <a:buNone/>
              <a:defRPr i="1" sz="12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
        <p:nvSpPr>
          <p:cNvPr id="243" name="Google Shape;243;p40"/>
          <p:cNvSpPr txBox="1"/>
          <p:nvPr>
            <p:ph idx="1" type="body"/>
          </p:nvPr>
        </p:nvSpPr>
        <p:spPr>
          <a:xfrm>
            <a:off x="3751750" y="1876650"/>
            <a:ext cx="4550100" cy="25239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rtl="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244" name="Google Shape;244;p40"/>
          <p:cNvSpPr txBox="1"/>
          <p:nvPr>
            <p:ph idx="2" type="subTitle"/>
          </p:nvPr>
        </p:nvSpPr>
        <p:spPr>
          <a:xfrm>
            <a:off x="491700" y="3631288"/>
            <a:ext cx="2208600" cy="1629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F9F8F5"/>
              </a:buClr>
              <a:buSzPts val="1500"/>
              <a:buFont typeface="Spectral Light"/>
              <a:buNone/>
              <a:defRPr i="1" sz="1500">
                <a:solidFill>
                  <a:srgbClr val="F9F8F5"/>
                </a:solidFill>
                <a:latin typeface="Spectral Light"/>
                <a:ea typeface="Spectral Light"/>
                <a:cs typeface="Spectral Light"/>
                <a:sym typeface="Spectral Light"/>
              </a:defRPr>
            </a:lvl1pPr>
            <a:lvl2pPr lvl="1"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2pPr>
            <a:lvl3pPr lvl="2"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3pPr>
            <a:lvl4pPr lvl="3"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4pPr>
            <a:lvl5pPr lvl="4"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5pPr>
            <a:lvl6pPr lvl="5"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6pPr>
            <a:lvl7pPr lvl="6"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7pPr>
            <a:lvl8pPr lvl="7"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8pPr>
            <a:lvl9pPr lvl="8"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9pPr>
          </a:lstStyle>
          <a:p/>
        </p:txBody>
      </p:sp>
      <p:sp>
        <p:nvSpPr>
          <p:cNvPr id="245" name="Google Shape;245;p40"/>
          <p:cNvSpPr txBox="1"/>
          <p:nvPr>
            <p:ph idx="3" type="subTitle"/>
          </p:nvPr>
        </p:nvSpPr>
        <p:spPr>
          <a:xfrm>
            <a:off x="491700" y="3915013"/>
            <a:ext cx="2208600" cy="1629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1pPr>
            <a:lvl2pPr lvl="1"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2pPr>
            <a:lvl3pPr lvl="2"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3pPr>
            <a:lvl4pPr lvl="3"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4pPr>
            <a:lvl5pPr lvl="4"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5pPr>
            <a:lvl6pPr lvl="5"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6pPr>
            <a:lvl7pPr lvl="6"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7pPr>
            <a:lvl8pPr lvl="7"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8pPr>
            <a:lvl9pPr lvl="8"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9pPr>
          </a:lstStyle>
          <a:p/>
        </p:txBody>
      </p:sp>
      <p:sp>
        <p:nvSpPr>
          <p:cNvPr id="246" name="Google Shape;246;p40"/>
          <p:cNvSpPr txBox="1"/>
          <p:nvPr>
            <p:ph idx="4"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
        <p:nvSpPr>
          <p:cNvPr id="247" name="Google Shape;247;p40"/>
          <p:cNvSpPr/>
          <p:nvPr>
            <p:ph idx="5" type="pic"/>
          </p:nvPr>
        </p:nvSpPr>
        <p:spPr>
          <a:xfrm>
            <a:off x="491700" y="1089988"/>
            <a:ext cx="2208600" cy="2208600"/>
          </a:xfrm>
          <a:prstGeom prst="ellipse">
            <a:avLst/>
          </a:prstGeom>
          <a:solidFill>
            <a:srgbClr val="FFFFFF"/>
          </a:solidFill>
          <a:ln>
            <a:noFill/>
          </a:ln>
        </p:spPr>
      </p:sp>
      <p:cxnSp>
        <p:nvCxnSpPr>
          <p:cNvPr id="248" name="Google Shape;248;p40"/>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249" name="Google Shape;249;p40"/>
          <p:cNvSpPr txBox="1"/>
          <p:nvPr>
            <p:ph idx="6" type="subTitle"/>
          </p:nvPr>
        </p:nvSpPr>
        <p:spPr>
          <a:xfrm>
            <a:off x="4499550" y="184450"/>
            <a:ext cx="4290900" cy="16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6C706F"/>
              </a:buClr>
              <a:buSzPts val="1200"/>
              <a:buFont typeface="Spectral Light"/>
              <a:buNone/>
              <a:defRPr i="1" sz="1200">
                <a:solidFill>
                  <a:srgbClr val="6C706F"/>
                </a:solidFill>
                <a:latin typeface="Spectral Light"/>
                <a:ea typeface="Spectral Light"/>
                <a:cs typeface="Spectral Light"/>
                <a:sym typeface="Spectral Light"/>
              </a:defRPr>
            </a:lvl1pPr>
            <a:lvl2pPr lvl="1"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2pPr>
            <a:lvl3pPr lvl="2"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3pPr>
            <a:lvl4pPr lvl="3"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4pPr>
            <a:lvl5pPr lvl="4"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5pPr>
            <a:lvl6pPr lvl="5"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6pPr>
            <a:lvl7pPr lvl="6"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7pPr>
            <a:lvl8pPr lvl="7"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8pPr>
            <a:lvl9pPr lvl="8"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5" type="tx">
  <p:cSld name="TITLE_AND_BODY">
    <p:spTree>
      <p:nvGrpSpPr>
        <p:cNvPr id="250" name="Shape 250"/>
        <p:cNvGrpSpPr/>
        <p:nvPr/>
      </p:nvGrpSpPr>
      <p:grpSpPr>
        <a:xfrm>
          <a:off x="0" y="0"/>
          <a:ext cx="0" cy="0"/>
          <a:chOff x="0" y="0"/>
          <a:chExt cx="0" cy="0"/>
        </a:xfrm>
      </p:grpSpPr>
      <p:sp>
        <p:nvSpPr>
          <p:cNvPr id="251" name="Google Shape;251;p41"/>
          <p:cNvSpPr txBox="1"/>
          <p:nvPr>
            <p:ph type="title"/>
          </p:nvPr>
        </p:nvSpPr>
        <p:spPr>
          <a:xfrm>
            <a:off x="413650" y="833575"/>
            <a:ext cx="8436900" cy="463500"/>
          </a:xfrm>
          <a:prstGeom prst="rect">
            <a:avLst/>
          </a:prstGeom>
        </p:spPr>
        <p:txBody>
          <a:bodyPr anchorCtr="0" anchor="t"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252" name="Google Shape;252;p41"/>
          <p:cNvSpPr txBox="1"/>
          <p:nvPr>
            <p:ph idx="1" type="subTitle"/>
          </p:nvPr>
        </p:nvSpPr>
        <p:spPr>
          <a:xfrm>
            <a:off x="413650" y="1666625"/>
            <a:ext cx="2452200" cy="220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253" name="Google Shape;253;p41"/>
          <p:cNvSpPr/>
          <p:nvPr/>
        </p:nvSpPr>
        <p:spPr>
          <a:xfrm>
            <a:off x="413650" y="2290050"/>
            <a:ext cx="2452200" cy="2168400"/>
          </a:xfrm>
          <a:prstGeom prst="roundRect">
            <a:avLst>
              <a:gd fmla="val 3719" name="adj"/>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4" name="Google Shape;254;p41"/>
          <p:cNvSpPr txBox="1"/>
          <p:nvPr>
            <p:ph idx="2" type="body"/>
          </p:nvPr>
        </p:nvSpPr>
        <p:spPr>
          <a:xfrm>
            <a:off x="656850" y="2459550"/>
            <a:ext cx="2099400" cy="18165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F9F8F5"/>
              </a:buClr>
              <a:buSzPts val="1400"/>
              <a:buFont typeface="Poppins"/>
              <a:buChar char="●"/>
              <a:defRPr sz="1400">
                <a:solidFill>
                  <a:srgbClr val="F9F8F5"/>
                </a:solidFill>
                <a:latin typeface="Poppins"/>
                <a:ea typeface="Poppins"/>
                <a:cs typeface="Poppins"/>
                <a:sym typeface="Poppins"/>
              </a:defRPr>
            </a:lvl1pPr>
            <a:lvl2pPr indent="-317500" lvl="1" marL="914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2pPr>
            <a:lvl3pPr indent="-317500" lvl="2" marL="1371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3pPr>
            <a:lvl4pPr indent="-317500" lvl="3" marL="18288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4pPr>
            <a:lvl5pPr indent="-317500" lvl="4" marL="22860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5pPr>
            <a:lvl6pPr indent="-317500" lvl="5" marL="27432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6pPr>
            <a:lvl7pPr indent="-317500" lvl="6" marL="3200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7pPr>
            <a:lvl8pPr indent="-317500" lvl="7" marL="3657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8pPr>
            <a:lvl9pPr indent="-317500" lvl="8" marL="4114800" rtl="0">
              <a:spcBef>
                <a:spcPts val="1000"/>
              </a:spcBef>
              <a:spcAft>
                <a:spcPts val="1000"/>
              </a:spcAft>
              <a:buClr>
                <a:srgbClr val="F9F8F5"/>
              </a:buClr>
              <a:buSzPts val="1400"/>
              <a:buFont typeface="Poppins"/>
              <a:buChar char="■"/>
              <a:defRPr>
                <a:solidFill>
                  <a:srgbClr val="F9F8F5"/>
                </a:solidFill>
                <a:latin typeface="Poppins"/>
                <a:ea typeface="Poppins"/>
                <a:cs typeface="Poppins"/>
                <a:sym typeface="Poppins"/>
              </a:defRPr>
            </a:lvl9pPr>
          </a:lstStyle>
          <a:p/>
        </p:txBody>
      </p:sp>
      <p:sp>
        <p:nvSpPr>
          <p:cNvPr id="255" name="Google Shape;255;p41"/>
          <p:cNvSpPr txBox="1"/>
          <p:nvPr>
            <p:ph idx="3" type="subTitle"/>
          </p:nvPr>
        </p:nvSpPr>
        <p:spPr>
          <a:xfrm>
            <a:off x="3319663" y="1666625"/>
            <a:ext cx="2452200" cy="220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256" name="Google Shape;256;p41"/>
          <p:cNvSpPr/>
          <p:nvPr/>
        </p:nvSpPr>
        <p:spPr>
          <a:xfrm>
            <a:off x="3319667" y="2290050"/>
            <a:ext cx="2452200" cy="2168400"/>
          </a:xfrm>
          <a:prstGeom prst="roundRect">
            <a:avLst>
              <a:gd fmla="val 3719" name="adj"/>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7" name="Google Shape;257;p41"/>
          <p:cNvSpPr txBox="1"/>
          <p:nvPr>
            <p:ph idx="4" type="body"/>
          </p:nvPr>
        </p:nvSpPr>
        <p:spPr>
          <a:xfrm>
            <a:off x="3562867" y="2459550"/>
            <a:ext cx="2099400" cy="18165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F9F8F5"/>
              </a:buClr>
              <a:buSzPts val="1400"/>
              <a:buFont typeface="Poppins"/>
              <a:buChar char="●"/>
              <a:defRPr sz="1400">
                <a:solidFill>
                  <a:srgbClr val="F9F8F5"/>
                </a:solidFill>
                <a:latin typeface="Poppins"/>
                <a:ea typeface="Poppins"/>
                <a:cs typeface="Poppins"/>
                <a:sym typeface="Poppins"/>
              </a:defRPr>
            </a:lvl1pPr>
            <a:lvl2pPr indent="-317500" lvl="1" marL="914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2pPr>
            <a:lvl3pPr indent="-317500" lvl="2" marL="1371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3pPr>
            <a:lvl4pPr indent="-317500" lvl="3" marL="18288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4pPr>
            <a:lvl5pPr indent="-317500" lvl="4" marL="22860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5pPr>
            <a:lvl6pPr indent="-317500" lvl="5" marL="27432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6pPr>
            <a:lvl7pPr indent="-317500" lvl="6" marL="3200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7pPr>
            <a:lvl8pPr indent="-317500" lvl="7" marL="3657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8pPr>
            <a:lvl9pPr indent="-317500" lvl="8" marL="4114800" rtl="0">
              <a:spcBef>
                <a:spcPts val="1000"/>
              </a:spcBef>
              <a:spcAft>
                <a:spcPts val="1000"/>
              </a:spcAft>
              <a:buClr>
                <a:srgbClr val="F9F8F5"/>
              </a:buClr>
              <a:buSzPts val="1400"/>
              <a:buFont typeface="Poppins"/>
              <a:buChar char="■"/>
              <a:defRPr>
                <a:solidFill>
                  <a:srgbClr val="F9F8F5"/>
                </a:solidFill>
                <a:latin typeface="Poppins"/>
                <a:ea typeface="Poppins"/>
                <a:cs typeface="Poppins"/>
                <a:sym typeface="Poppins"/>
              </a:defRPr>
            </a:lvl9pPr>
          </a:lstStyle>
          <a:p/>
        </p:txBody>
      </p:sp>
      <p:sp>
        <p:nvSpPr>
          <p:cNvPr id="258" name="Google Shape;258;p41"/>
          <p:cNvSpPr txBox="1"/>
          <p:nvPr>
            <p:ph idx="5" type="subTitle"/>
          </p:nvPr>
        </p:nvSpPr>
        <p:spPr>
          <a:xfrm>
            <a:off x="6225688" y="1666625"/>
            <a:ext cx="2452200" cy="220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259" name="Google Shape;259;p41"/>
          <p:cNvSpPr/>
          <p:nvPr/>
        </p:nvSpPr>
        <p:spPr>
          <a:xfrm>
            <a:off x="6225696" y="2290050"/>
            <a:ext cx="2452200" cy="2168400"/>
          </a:xfrm>
          <a:prstGeom prst="roundRect">
            <a:avLst>
              <a:gd fmla="val 3719" name="adj"/>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0" name="Google Shape;260;p41"/>
          <p:cNvSpPr txBox="1"/>
          <p:nvPr>
            <p:ph idx="6" type="body"/>
          </p:nvPr>
        </p:nvSpPr>
        <p:spPr>
          <a:xfrm>
            <a:off x="6468897" y="2459550"/>
            <a:ext cx="2099400" cy="18165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F9F8F5"/>
              </a:buClr>
              <a:buSzPts val="1400"/>
              <a:buFont typeface="Poppins"/>
              <a:buChar char="●"/>
              <a:defRPr sz="1400">
                <a:solidFill>
                  <a:srgbClr val="F9F8F5"/>
                </a:solidFill>
                <a:latin typeface="Poppins"/>
                <a:ea typeface="Poppins"/>
                <a:cs typeface="Poppins"/>
                <a:sym typeface="Poppins"/>
              </a:defRPr>
            </a:lvl1pPr>
            <a:lvl2pPr indent="-317500" lvl="1" marL="914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2pPr>
            <a:lvl3pPr indent="-317500" lvl="2" marL="1371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3pPr>
            <a:lvl4pPr indent="-317500" lvl="3" marL="18288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4pPr>
            <a:lvl5pPr indent="-317500" lvl="4" marL="22860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5pPr>
            <a:lvl6pPr indent="-317500" lvl="5" marL="27432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6pPr>
            <a:lvl7pPr indent="-317500" lvl="6" marL="3200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7pPr>
            <a:lvl8pPr indent="-317500" lvl="7" marL="3657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8pPr>
            <a:lvl9pPr indent="-317500" lvl="8" marL="4114800" rtl="0">
              <a:spcBef>
                <a:spcPts val="1000"/>
              </a:spcBef>
              <a:spcAft>
                <a:spcPts val="1000"/>
              </a:spcAft>
              <a:buClr>
                <a:srgbClr val="F9F8F5"/>
              </a:buClr>
              <a:buSzPts val="1400"/>
              <a:buFont typeface="Poppins"/>
              <a:buChar char="■"/>
              <a:defRPr>
                <a:solidFill>
                  <a:srgbClr val="F9F8F5"/>
                </a:solidFill>
                <a:latin typeface="Poppins"/>
                <a:ea typeface="Poppins"/>
                <a:cs typeface="Poppins"/>
                <a:sym typeface="Poppins"/>
              </a:defRPr>
            </a:lvl9pPr>
          </a:lstStyle>
          <a:p/>
        </p:txBody>
      </p:sp>
      <p:sp>
        <p:nvSpPr>
          <p:cNvPr id="261" name="Google Shape;261;p41"/>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262" name="Google Shape;262;p41"/>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263" name="Google Shape;263;p41"/>
          <p:cNvSpPr txBox="1"/>
          <p:nvPr>
            <p:ph idx="7" type="subTitle"/>
          </p:nvPr>
        </p:nvSpPr>
        <p:spPr>
          <a:xfrm>
            <a:off x="4499550" y="184450"/>
            <a:ext cx="4290900" cy="16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6C706F"/>
              </a:buClr>
              <a:buSzPts val="1200"/>
              <a:buFont typeface="Spectral Light"/>
              <a:buNone/>
              <a:defRPr i="1" sz="1200">
                <a:solidFill>
                  <a:srgbClr val="6C706F"/>
                </a:solidFill>
                <a:latin typeface="Spectral Light"/>
                <a:ea typeface="Spectral Light"/>
                <a:cs typeface="Spectral Light"/>
                <a:sym typeface="Spectral Light"/>
              </a:defRPr>
            </a:lvl1pPr>
            <a:lvl2pPr lvl="1"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2pPr>
            <a:lvl3pPr lvl="2"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3pPr>
            <a:lvl4pPr lvl="3"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4pPr>
            <a:lvl5pPr lvl="4"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5pPr>
            <a:lvl6pPr lvl="5"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6pPr>
            <a:lvl7pPr lvl="6"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7pPr>
            <a:lvl8pPr lvl="7"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8pPr>
            <a:lvl9pPr lvl="8"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6">
  <p:cSld name="TITLE_AND_BODY_1">
    <p:spTree>
      <p:nvGrpSpPr>
        <p:cNvPr id="264" name="Shape 264"/>
        <p:cNvGrpSpPr/>
        <p:nvPr/>
      </p:nvGrpSpPr>
      <p:grpSpPr>
        <a:xfrm>
          <a:off x="0" y="0"/>
          <a:ext cx="0" cy="0"/>
          <a:chOff x="0" y="0"/>
          <a:chExt cx="0" cy="0"/>
        </a:xfrm>
      </p:grpSpPr>
      <p:sp>
        <p:nvSpPr>
          <p:cNvPr id="265" name="Google Shape;265;p42"/>
          <p:cNvSpPr txBox="1"/>
          <p:nvPr>
            <p:ph type="title"/>
          </p:nvPr>
        </p:nvSpPr>
        <p:spPr>
          <a:xfrm>
            <a:off x="413650" y="833575"/>
            <a:ext cx="8436900" cy="463500"/>
          </a:xfrm>
          <a:prstGeom prst="rect">
            <a:avLst/>
          </a:prstGeom>
        </p:spPr>
        <p:txBody>
          <a:bodyPr anchorCtr="0" anchor="t"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266" name="Google Shape;266;p42"/>
          <p:cNvSpPr txBox="1"/>
          <p:nvPr>
            <p:ph idx="1" type="subTitle"/>
          </p:nvPr>
        </p:nvSpPr>
        <p:spPr>
          <a:xfrm>
            <a:off x="413650" y="1666625"/>
            <a:ext cx="7743300" cy="2386500"/>
          </a:xfrm>
          <a:prstGeom prst="rect">
            <a:avLst/>
          </a:prstGeom>
        </p:spPr>
        <p:txBody>
          <a:bodyPr anchorCtr="0" anchor="t" bIns="0" lIns="0" spcFirstLastPara="1" rIns="0" wrap="square" tIns="0">
            <a:noAutofit/>
          </a:bodyPr>
          <a:lstStyle>
            <a:lvl1pPr lvl="0" rtl="0">
              <a:lnSpc>
                <a:spcPct val="2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2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2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2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2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2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2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2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2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267" name="Google Shape;267;p42"/>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268" name="Google Shape;268;p42"/>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269" name="Google Shape;269;p42"/>
          <p:cNvSpPr txBox="1"/>
          <p:nvPr>
            <p:ph idx="2" type="subTitle"/>
          </p:nvPr>
        </p:nvSpPr>
        <p:spPr>
          <a:xfrm>
            <a:off x="4499550" y="184450"/>
            <a:ext cx="4290900" cy="16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6C706F"/>
              </a:buClr>
              <a:buSzPts val="1200"/>
              <a:buFont typeface="Spectral Light"/>
              <a:buNone/>
              <a:defRPr i="1" sz="1200">
                <a:solidFill>
                  <a:srgbClr val="6C706F"/>
                </a:solidFill>
                <a:latin typeface="Spectral Light"/>
                <a:ea typeface="Spectral Light"/>
                <a:cs typeface="Spectral Light"/>
                <a:sym typeface="Spectral Light"/>
              </a:defRPr>
            </a:lvl1pPr>
            <a:lvl2pPr lvl="1"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2pPr>
            <a:lvl3pPr lvl="2"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3pPr>
            <a:lvl4pPr lvl="3"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4pPr>
            <a:lvl5pPr lvl="4"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5pPr>
            <a:lvl6pPr lvl="5"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6pPr>
            <a:lvl7pPr lvl="6"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7pPr>
            <a:lvl8pPr lvl="7"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8pPr>
            <a:lvl9pPr lvl="8"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gratulations">
  <p:cSld name="CUSTOM">
    <p:bg>
      <p:bgPr>
        <a:solidFill>
          <a:schemeClr val="dk1"/>
        </a:solidFill>
      </p:bgPr>
    </p:bg>
    <p:spTree>
      <p:nvGrpSpPr>
        <p:cNvPr id="270" name="Shape 270"/>
        <p:cNvGrpSpPr/>
        <p:nvPr/>
      </p:nvGrpSpPr>
      <p:grpSpPr>
        <a:xfrm>
          <a:off x="0" y="0"/>
          <a:ext cx="0" cy="0"/>
          <a:chOff x="0" y="0"/>
          <a:chExt cx="0" cy="0"/>
        </a:xfrm>
      </p:grpSpPr>
      <p:sp>
        <p:nvSpPr>
          <p:cNvPr id="271" name="Google Shape;271;p4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72" name="Google Shape;272;p43"/>
          <p:cNvSpPr txBox="1"/>
          <p:nvPr>
            <p:ph type="ctrTitle"/>
          </p:nvPr>
        </p:nvSpPr>
        <p:spPr>
          <a:xfrm>
            <a:off x="413650" y="1967050"/>
            <a:ext cx="8436900" cy="596400"/>
          </a:xfrm>
          <a:prstGeom prst="rect">
            <a:avLst/>
          </a:prstGeom>
        </p:spPr>
        <p:txBody>
          <a:bodyPr anchorCtr="0" anchor="b" bIns="0" lIns="0" spcFirstLastPara="1" rIns="0" wrap="square" tIns="0">
            <a:noAutofit/>
          </a:bodyPr>
          <a:lstStyle>
            <a:lvl1pPr lvl="0" rtl="0" algn="ctr">
              <a:spcBef>
                <a:spcPts val="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1pPr>
            <a:lvl2pPr lvl="1"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2pPr>
            <a:lvl3pPr lvl="2"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3pPr>
            <a:lvl4pPr lvl="3"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4pPr>
            <a:lvl5pPr lvl="4"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5pPr>
            <a:lvl6pPr lvl="5"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6pPr>
            <a:lvl7pPr lvl="6"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7pPr>
            <a:lvl8pPr lvl="7"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8pPr>
            <a:lvl9pPr lvl="8" rtl="0" algn="ctr">
              <a:spcBef>
                <a:spcPts val="1000"/>
              </a:spcBef>
              <a:spcAft>
                <a:spcPts val="100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9pPr>
          </a:lstStyle>
          <a:p/>
        </p:txBody>
      </p:sp>
      <p:pic>
        <p:nvPicPr>
          <p:cNvPr id="273" name="Google Shape;273;p43"/>
          <p:cNvPicPr preferRelativeResize="0"/>
          <p:nvPr/>
        </p:nvPicPr>
        <p:blipFill rotWithShape="1">
          <a:blip r:embed="rId2">
            <a:alphaModFix/>
          </a:blip>
          <a:srcRect b="0" l="33932" r="0" t="42109"/>
          <a:stretch/>
        </p:blipFill>
        <p:spPr>
          <a:xfrm>
            <a:off x="4134550" y="2582150"/>
            <a:ext cx="5009449" cy="2561351"/>
          </a:xfrm>
          <a:prstGeom prst="rect">
            <a:avLst/>
          </a:prstGeom>
          <a:noFill/>
          <a:ln>
            <a:noFill/>
          </a:ln>
        </p:spPr>
      </p:pic>
      <p:sp>
        <p:nvSpPr>
          <p:cNvPr id="274" name="Google Shape;274;p43"/>
          <p:cNvSpPr txBox="1"/>
          <p:nvPr>
            <p:ph idx="1" type="subTitle"/>
          </p:nvPr>
        </p:nvSpPr>
        <p:spPr>
          <a:xfrm>
            <a:off x="413650" y="2582150"/>
            <a:ext cx="8520600" cy="3936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1pPr>
            <a:lvl2pPr lvl="1"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2pPr>
            <a:lvl3pPr lvl="2"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3pPr>
            <a:lvl4pPr lvl="3"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4pPr>
            <a:lvl5pPr lvl="4"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5pPr>
            <a:lvl6pPr lvl="5"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6pPr>
            <a:lvl7pPr lvl="6"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7pPr>
            <a:lvl8pPr lvl="7"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8pPr>
            <a:lvl9pPr lvl="8"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9pPr>
          </a:lstStyle>
          <a:p/>
        </p:txBody>
      </p:sp>
      <p:pic>
        <p:nvPicPr>
          <p:cNvPr id="275" name="Google Shape;275;p43"/>
          <p:cNvPicPr preferRelativeResize="0"/>
          <p:nvPr/>
        </p:nvPicPr>
        <p:blipFill rotWithShape="1">
          <a:blip r:embed="rId2">
            <a:alphaModFix/>
          </a:blip>
          <a:srcRect b="40465" l="0" r="36191" t="0"/>
          <a:stretch/>
        </p:blipFill>
        <p:spPr>
          <a:xfrm>
            <a:off x="0" y="0"/>
            <a:ext cx="4838252" cy="2634049"/>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76" name="Shape 276"/>
        <p:cNvGrpSpPr/>
        <p:nvPr/>
      </p:nvGrpSpPr>
      <p:grpSpPr>
        <a:xfrm>
          <a:off x="0" y="0"/>
          <a:ext cx="0" cy="0"/>
          <a:chOff x="0" y="0"/>
          <a:chExt cx="0" cy="0"/>
        </a:xfrm>
      </p:grpSpPr>
      <p:pic>
        <p:nvPicPr>
          <p:cNvPr descr="Logo, company name&#10;&#10;Description automatically generated" id="277" name="Google Shape;277;p44"/>
          <p:cNvPicPr preferRelativeResize="0"/>
          <p:nvPr/>
        </p:nvPicPr>
        <p:blipFill rotWithShape="1">
          <a:blip r:embed="rId2">
            <a:alphaModFix/>
          </a:blip>
          <a:srcRect b="31800" l="19119" r="19797" t="29136"/>
          <a:stretch/>
        </p:blipFill>
        <p:spPr>
          <a:xfrm>
            <a:off x="8322844" y="287203"/>
            <a:ext cx="466567" cy="192938"/>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278" name="Shape 278"/>
        <p:cNvGrpSpPr/>
        <p:nvPr/>
      </p:nvGrpSpPr>
      <p:grpSpPr>
        <a:xfrm>
          <a:off x="0" y="0"/>
          <a:ext cx="0" cy="0"/>
          <a:chOff x="0" y="0"/>
          <a:chExt cx="0" cy="0"/>
        </a:xfrm>
      </p:grpSpPr>
      <p:sp>
        <p:nvSpPr>
          <p:cNvPr id="279" name="Google Shape;279;p45"/>
          <p:cNvSpPr txBox="1"/>
          <p:nvPr>
            <p:ph type="title"/>
          </p:nvPr>
        </p:nvSpPr>
        <p:spPr>
          <a:xfrm>
            <a:off x="457200" y="205978"/>
            <a:ext cx="8229600" cy="857400"/>
          </a:xfrm>
          <a:prstGeom prst="rect">
            <a:avLst/>
          </a:prstGeom>
          <a:noFill/>
          <a:ln>
            <a:noFill/>
          </a:ln>
        </p:spPr>
        <p:txBody>
          <a:bodyPr anchorCtr="0" anchor="t" bIns="17150" lIns="34275" spcFirstLastPara="1" rIns="34275" wrap="square" tIns="17150">
            <a:normAutofit/>
          </a:bodyPr>
          <a:lstStyle>
            <a:lvl1pPr lvl="0" marR="0" rtl="0" algn="ctr">
              <a:spcBef>
                <a:spcPts val="0"/>
              </a:spcBef>
              <a:spcAft>
                <a:spcPts val="0"/>
              </a:spcAft>
              <a:buClr>
                <a:schemeClr val="dk1"/>
              </a:buClr>
              <a:buSzPts val="3300"/>
              <a:buFont typeface="Poppins"/>
              <a:buNone/>
              <a:defRPr b="0" i="0" sz="3300" u="none" cap="none" strike="noStrike">
                <a:solidFill>
                  <a:schemeClr val="dk1"/>
                </a:solidFill>
                <a:latin typeface="Poppins"/>
                <a:ea typeface="Poppins"/>
                <a:cs typeface="Poppins"/>
                <a:sym typeface="Poppins"/>
              </a:defRPr>
            </a:lvl1pPr>
            <a:lvl2pPr lvl="1" rtl="0">
              <a:spcBef>
                <a:spcPts val="1000"/>
              </a:spcBef>
              <a:spcAft>
                <a:spcPts val="0"/>
              </a:spcAft>
              <a:buSzPts val="2800"/>
              <a:buNone/>
              <a:defRPr sz="700"/>
            </a:lvl2pPr>
            <a:lvl3pPr lvl="2" rtl="0">
              <a:spcBef>
                <a:spcPts val="1000"/>
              </a:spcBef>
              <a:spcAft>
                <a:spcPts val="0"/>
              </a:spcAft>
              <a:buSzPts val="2800"/>
              <a:buNone/>
              <a:defRPr sz="700"/>
            </a:lvl3pPr>
            <a:lvl4pPr lvl="3" rtl="0">
              <a:spcBef>
                <a:spcPts val="1000"/>
              </a:spcBef>
              <a:spcAft>
                <a:spcPts val="0"/>
              </a:spcAft>
              <a:buSzPts val="2800"/>
              <a:buNone/>
              <a:defRPr sz="700"/>
            </a:lvl4pPr>
            <a:lvl5pPr lvl="4" rtl="0">
              <a:spcBef>
                <a:spcPts val="1000"/>
              </a:spcBef>
              <a:spcAft>
                <a:spcPts val="0"/>
              </a:spcAft>
              <a:buSzPts val="2800"/>
              <a:buNone/>
              <a:defRPr sz="700"/>
            </a:lvl5pPr>
            <a:lvl6pPr lvl="5" rtl="0">
              <a:spcBef>
                <a:spcPts val="1000"/>
              </a:spcBef>
              <a:spcAft>
                <a:spcPts val="0"/>
              </a:spcAft>
              <a:buSzPts val="2800"/>
              <a:buNone/>
              <a:defRPr sz="700"/>
            </a:lvl6pPr>
            <a:lvl7pPr lvl="6" rtl="0">
              <a:spcBef>
                <a:spcPts val="1000"/>
              </a:spcBef>
              <a:spcAft>
                <a:spcPts val="0"/>
              </a:spcAft>
              <a:buSzPts val="2800"/>
              <a:buNone/>
              <a:defRPr sz="700"/>
            </a:lvl7pPr>
            <a:lvl8pPr lvl="7" rtl="0">
              <a:spcBef>
                <a:spcPts val="1000"/>
              </a:spcBef>
              <a:spcAft>
                <a:spcPts val="0"/>
              </a:spcAft>
              <a:buSzPts val="2800"/>
              <a:buNone/>
              <a:defRPr sz="700"/>
            </a:lvl8pPr>
            <a:lvl9pPr lvl="8" rtl="0">
              <a:spcBef>
                <a:spcPts val="1000"/>
              </a:spcBef>
              <a:spcAft>
                <a:spcPts val="1000"/>
              </a:spcAft>
              <a:buSzPts val="2800"/>
              <a:buNone/>
              <a:defRPr sz="700"/>
            </a:lvl9pPr>
          </a:lstStyle>
          <a:p/>
        </p:txBody>
      </p:sp>
      <p:sp>
        <p:nvSpPr>
          <p:cNvPr id="280" name="Google Shape;280;p45"/>
          <p:cNvSpPr txBox="1"/>
          <p:nvPr>
            <p:ph idx="1" type="body"/>
          </p:nvPr>
        </p:nvSpPr>
        <p:spPr>
          <a:xfrm>
            <a:off x="457200" y="1200150"/>
            <a:ext cx="8229600" cy="3394500"/>
          </a:xfrm>
          <a:prstGeom prst="rect">
            <a:avLst/>
          </a:prstGeom>
          <a:noFill/>
          <a:ln>
            <a:noFill/>
          </a:ln>
        </p:spPr>
        <p:txBody>
          <a:bodyPr anchorCtr="0" anchor="t" bIns="17150" lIns="34275" spcFirstLastPara="1" rIns="34275" wrap="square" tIns="17150">
            <a:normAutofit/>
          </a:bodyPr>
          <a:lstStyle>
            <a:lvl1pPr indent="-381000" lvl="0" marL="457200" marR="0" rtl="0" algn="l">
              <a:spcBef>
                <a:spcPts val="500"/>
              </a:spcBef>
              <a:spcAft>
                <a:spcPts val="0"/>
              </a:spcAft>
              <a:buClr>
                <a:schemeClr val="dk1"/>
              </a:buClr>
              <a:buSzPts val="2400"/>
              <a:buFont typeface="Arial"/>
              <a:buChar char="•"/>
              <a:defRPr b="0" i="0" sz="2400" u="none" cap="none" strike="noStrike">
                <a:solidFill>
                  <a:schemeClr val="dk1"/>
                </a:solidFill>
                <a:latin typeface="Poppins"/>
                <a:ea typeface="Poppins"/>
                <a:cs typeface="Poppins"/>
                <a:sym typeface="Poppins"/>
              </a:defRPr>
            </a:lvl1pPr>
            <a:lvl2pPr indent="-361950" lvl="1" marL="914400" marR="0" rtl="0" algn="l">
              <a:spcBef>
                <a:spcPts val="1000"/>
              </a:spcBef>
              <a:spcAft>
                <a:spcPts val="0"/>
              </a:spcAft>
              <a:buClr>
                <a:schemeClr val="dk1"/>
              </a:buClr>
              <a:buSzPts val="2100"/>
              <a:buFont typeface="Arial"/>
              <a:buChar char="–"/>
              <a:defRPr b="0" i="0" sz="2100" u="none" cap="none" strike="noStrike">
                <a:solidFill>
                  <a:schemeClr val="dk1"/>
                </a:solidFill>
                <a:latin typeface="Poppins"/>
                <a:ea typeface="Poppins"/>
                <a:cs typeface="Poppins"/>
                <a:sym typeface="Poppins"/>
              </a:defRPr>
            </a:lvl2pPr>
            <a:lvl3pPr indent="-342900" lvl="2" marL="1371600" marR="0" rtl="0" algn="l">
              <a:spcBef>
                <a:spcPts val="10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3pPr>
            <a:lvl4pPr indent="-323850" lvl="3" marL="1828800" marR="0" rtl="0" algn="l">
              <a:spcBef>
                <a:spcPts val="1000"/>
              </a:spcBef>
              <a:spcAft>
                <a:spcPts val="0"/>
              </a:spcAft>
              <a:buClr>
                <a:schemeClr val="dk1"/>
              </a:buClr>
              <a:buSzPts val="1500"/>
              <a:buFont typeface="Arial"/>
              <a:buChar char="–"/>
              <a:defRPr b="0" i="0" sz="1500" u="none" cap="none" strike="noStrike">
                <a:solidFill>
                  <a:schemeClr val="dk1"/>
                </a:solidFill>
                <a:latin typeface="Poppins"/>
                <a:ea typeface="Poppins"/>
                <a:cs typeface="Poppins"/>
                <a:sym typeface="Poppins"/>
              </a:defRPr>
            </a:lvl4pPr>
            <a:lvl5pPr indent="-323850" lvl="4" marL="2286000" marR="0" rtl="0" algn="l">
              <a:spcBef>
                <a:spcPts val="1000"/>
              </a:spcBef>
              <a:spcAft>
                <a:spcPts val="0"/>
              </a:spcAft>
              <a:buClr>
                <a:schemeClr val="dk1"/>
              </a:buClr>
              <a:buSzPts val="1500"/>
              <a:buFont typeface="Arial"/>
              <a:buChar char="»"/>
              <a:defRPr b="0" i="0" sz="1500" u="none" cap="none" strike="noStrike">
                <a:solidFill>
                  <a:schemeClr val="dk1"/>
                </a:solidFill>
                <a:latin typeface="Poppins"/>
                <a:ea typeface="Poppins"/>
                <a:cs typeface="Poppins"/>
                <a:sym typeface="Poppins"/>
              </a:defRPr>
            </a:lvl5pPr>
            <a:lvl6pPr indent="-323850" lvl="5" marL="2743200" marR="0" rtl="0" algn="l">
              <a:spcBef>
                <a:spcPts val="10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10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10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1000"/>
              </a:spcBef>
              <a:spcAft>
                <a:spcPts val="100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pic>
        <p:nvPicPr>
          <p:cNvPr descr="Logo, company name&#10;&#10;Description automatically generated" id="281" name="Google Shape;281;p45"/>
          <p:cNvPicPr preferRelativeResize="0"/>
          <p:nvPr/>
        </p:nvPicPr>
        <p:blipFill rotWithShape="1">
          <a:blip r:embed="rId2">
            <a:alphaModFix/>
          </a:blip>
          <a:srcRect b="31800" l="19119" r="19797" t="29136"/>
          <a:stretch/>
        </p:blipFill>
        <p:spPr>
          <a:xfrm>
            <a:off x="8322844" y="287203"/>
            <a:ext cx="466567" cy="192938"/>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p:cSld name="Standard">
    <p:spTree>
      <p:nvGrpSpPr>
        <p:cNvPr id="282" name="Shape 282"/>
        <p:cNvGrpSpPr/>
        <p:nvPr/>
      </p:nvGrpSpPr>
      <p:grpSpPr>
        <a:xfrm>
          <a:off x="0" y="0"/>
          <a:ext cx="0" cy="0"/>
          <a:chOff x="0" y="0"/>
          <a:chExt cx="0" cy="0"/>
        </a:xfrm>
      </p:grpSpPr>
      <p:pic>
        <p:nvPicPr>
          <p:cNvPr descr="Logo, company name&#10;&#10;Description automatically generated" id="283" name="Google Shape;283;p46"/>
          <p:cNvPicPr preferRelativeResize="0"/>
          <p:nvPr/>
        </p:nvPicPr>
        <p:blipFill rotWithShape="1">
          <a:blip r:embed="rId2">
            <a:alphaModFix/>
          </a:blip>
          <a:srcRect b="31800" l="19119" r="19797" t="29136"/>
          <a:stretch/>
        </p:blipFill>
        <p:spPr>
          <a:xfrm>
            <a:off x="8322844" y="287203"/>
            <a:ext cx="466567" cy="192938"/>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7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6" Type="http://schemas.openxmlformats.org/officeDocument/2006/relationships/theme" Target="../theme/theme2.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0" Type="http://schemas.openxmlformats.org/officeDocument/2006/relationships/slideLayout" Target="../slideLayouts/slideLayout36.xml"/><Relationship Id="rId13" Type="http://schemas.openxmlformats.org/officeDocument/2006/relationships/slideLayout" Target="../slideLayouts/slideLayout39.xml"/><Relationship Id="rId12" Type="http://schemas.openxmlformats.org/officeDocument/2006/relationships/slideLayout" Target="../slideLayouts/slideLayout38.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5" Type="http://schemas.openxmlformats.org/officeDocument/2006/relationships/slideLayout" Target="../slideLayouts/slideLayout41.xml"/><Relationship Id="rId14" Type="http://schemas.openxmlformats.org/officeDocument/2006/relationships/slideLayout" Target="../slideLayouts/slideLayout40.xml"/><Relationship Id="rId17" Type="http://schemas.openxmlformats.org/officeDocument/2006/relationships/slideLayout" Target="../slideLayouts/slideLayout43.xml"/><Relationship Id="rId16" Type="http://schemas.openxmlformats.org/officeDocument/2006/relationships/slideLayout" Target="../slideLayouts/slideLayout42.xml"/><Relationship Id="rId5" Type="http://schemas.openxmlformats.org/officeDocument/2006/relationships/slideLayout" Target="../slideLayouts/slideLayout31.xml"/><Relationship Id="rId6" Type="http://schemas.openxmlformats.org/officeDocument/2006/relationships/slideLayout" Target="../slideLayouts/slideLayout32.xml"/><Relationship Id="rId18" Type="http://schemas.openxmlformats.org/officeDocument/2006/relationships/theme" Target="../theme/theme3.xml"/><Relationship Id="rId7" Type="http://schemas.openxmlformats.org/officeDocument/2006/relationships/slideLayout" Target="../slideLayouts/slideLayout33.xml"/><Relationship Id="rId8"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0" lIns="0" spcFirstLastPara="1" rIns="0" wrap="square" tIns="0">
            <a:normAutofit/>
          </a:bodyPr>
          <a:lstStyle>
            <a:lvl1pPr lvl="0" rtl="0">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1pPr>
            <a:lvl2pPr lvl="1" rtl="0">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2pPr>
            <a:lvl3pPr lvl="2" rtl="0">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3pPr>
            <a:lvl4pPr lvl="3" rtl="0">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4pPr>
            <a:lvl5pPr lvl="4" rtl="0">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5pPr>
            <a:lvl6pPr lvl="5" rtl="0">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6pPr>
            <a:lvl7pPr lvl="6" rtl="0">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7pPr>
            <a:lvl8pPr lvl="7" rtl="0">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8pPr>
            <a:lvl9pPr lvl="8" rtl="0">
              <a:spcBef>
                <a:spcPts val="1000"/>
              </a:spcBef>
              <a:spcAft>
                <a:spcPts val="1000"/>
              </a:spcAft>
              <a:buClr>
                <a:srgbClr val="09100F"/>
              </a:buClr>
              <a:buSzPts val="2800"/>
              <a:buFont typeface="Poppins Light"/>
              <a:buNone/>
              <a:defRPr sz="2800">
                <a:solidFill>
                  <a:srgbClr val="09100F"/>
                </a:solidFill>
                <a:latin typeface="Poppins Light"/>
                <a:ea typeface="Poppins Light"/>
                <a:cs typeface="Poppins Light"/>
                <a:sym typeface="Poppins Light"/>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0" lIns="0" spcFirstLastPara="1" rIns="0" wrap="square" tIns="0">
            <a:normAutofit/>
          </a:bodyPr>
          <a:lstStyle>
            <a:lvl1pPr indent="-317500" lvl="0" marL="457200" rtl="0">
              <a:lnSpc>
                <a:spcPct val="115000"/>
              </a:lnSpc>
              <a:spcBef>
                <a:spcPts val="0"/>
              </a:spcBef>
              <a:spcAft>
                <a:spcPts val="0"/>
              </a:spcAft>
              <a:buClr>
                <a:srgbClr val="09100F"/>
              </a:buClr>
              <a:buSzPts val="1400"/>
              <a:buFont typeface="Poppins"/>
              <a:buChar char="●"/>
              <a:defRPr>
                <a:solidFill>
                  <a:srgbClr val="09100F"/>
                </a:solidFill>
                <a:latin typeface="Poppins"/>
                <a:ea typeface="Poppins"/>
                <a:cs typeface="Poppins"/>
                <a:sym typeface="Poppins"/>
              </a:defRPr>
            </a:lvl1pPr>
            <a:lvl2pPr indent="-317500" lvl="1" marL="914400" rtl="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rtl="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rtl="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rtl="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rtl="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rtl="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rtl="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rtl="0">
              <a:lnSpc>
                <a:spcPct val="115000"/>
              </a:lnSpc>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64" name="Shape 164"/>
        <p:cNvGrpSpPr/>
        <p:nvPr/>
      </p:nvGrpSpPr>
      <p:grpSpPr>
        <a:xfrm>
          <a:off x="0" y="0"/>
          <a:ext cx="0" cy="0"/>
          <a:chOff x="0" y="0"/>
          <a:chExt cx="0" cy="0"/>
        </a:xfrm>
      </p:grpSpPr>
      <p:sp>
        <p:nvSpPr>
          <p:cNvPr id="165" name="Google Shape;165;p29"/>
          <p:cNvSpPr txBox="1"/>
          <p:nvPr>
            <p:ph type="title"/>
          </p:nvPr>
        </p:nvSpPr>
        <p:spPr>
          <a:xfrm>
            <a:off x="311700" y="445025"/>
            <a:ext cx="8520600" cy="572700"/>
          </a:xfrm>
          <a:prstGeom prst="rect">
            <a:avLst/>
          </a:prstGeom>
          <a:noFill/>
          <a:ln>
            <a:noFill/>
          </a:ln>
        </p:spPr>
        <p:txBody>
          <a:bodyPr anchorCtr="0" anchor="t" bIns="0" lIns="0" spcFirstLastPara="1" rIns="0" wrap="square" tIns="0">
            <a:normAutofit/>
          </a:bodyPr>
          <a:lstStyle>
            <a:lvl1pPr lvl="0" rtl="0">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1pPr>
            <a:lvl2pPr lvl="1" rtl="0">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2pPr>
            <a:lvl3pPr lvl="2" rtl="0">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3pPr>
            <a:lvl4pPr lvl="3" rtl="0">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4pPr>
            <a:lvl5pPr lvl="4" rtl="0">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5pPr>
            <a:lvl6pPr lvl="5" rtl="0">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6pPr>
            <a:lvl7pPr lvl="6" rtl="0">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7pPr>
            <a:lvl8pPr lvl="7" rtl="0">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8pPr>
            <a:lvl9pPr lvl="8" rtl="0">
              <a:spcBef>
                <a:spcPts val="1000"/>
              </a:spcBef>
              <a:spcAft>
                <a:spcPts val="1000"/>
              </a:spcAft>
              <a:buClr>
                <a:srgbClr val="09100F"/>
              </a:buClr>
              <a:buSzPts val="2800"/>
              <a:buFont typeface="Poppins Light"/>
              <a:buNone/>
              <a:defRPr sz="2800">
                <a:solidFill>
                  <a:srgbClr val="09100F"/>
                </a:solidFill>
                <a:latin typeface="Poppins Light"/>
                <a:ea typeface="Poppins Light"/>
                <a:cs typeface="Poppins Light"/>
                <a:sym typeface="Poppins Light"/>
              </a:defRPr>
            </a:lvl9pPr>
          </a:lstStyle>
          <a:p/>
        </p:txBody>
      </p:sp>
      <p:sp>
        <p:nvSpPr>
          <p:cNvPr id="166" name="Google Shape;166;p29"/>
          <p:cNvSpPr txBox="1"/>
          <p:nvPr>
            <p:ph idx="1" type="body"/>
          </p:nvPr>
        </p:nvSpPr>
        <p:spPr>
          <a:xfrm>
            <a:off x="311700" y="1152475"/>
            <a:ext cx="8520600" cy="3416400"/>
          </a:xfrm>
          <a:prstGeom prst="rect">
            <a:avLst/>
          </a:prstGeom>
          <a:noFill/>
          <a:ln>
            <a:noFill/>
          </a:ln>
        </p:spPr>
        <p:txBody>
          <a:bodyPr anchorCtr="0" anchor="t" bIns="0" lIns="0" spcFirstLastPara="1" rIns="0" wrap="square" tIns="0">
            <a:normAutofit/>
          </a:bodyPr>
          <a:lstStyle>
            <a:lvl1pPr indent="-317500" lvl="0" marL="457200" rtl="0">
              <a:lnSpc>
                <a:spcPct val="115000"/>
              </a:lnSpc>
              <a:spcBef>
                <a:spcPts val="0"/>
              </a:spcBef>
              <a:spcAft>
                <a:spcPts val="0"/>
              </a:spcAft>
              <a:buClr>
                <a:srgbClr val="09100F"/>
              </a:buClr>
              <a:buSzPts val="1400"/>
              <a:buFont typeface="Poppins"/>
              <a:buChar char="●"/>
              <a:defRPr>
                <a:solidFill>
                  <a:srgbClr val="09100F"/>
                </a:solidFill>
                <a:latin typeface="Poppins"/>
                <a:ea typeface="Poppins"/>
                <a:cs typeface="Poppins"/>
                <a:sym typeface="Poppins"/>
              </a:defRPr>
            </a:lvl1pPr>
            <a:lvl2pPr indent="-317500" lvl="1" marL="914400" rtl="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rtl="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rtl="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rtl="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rtl="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rtl="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rtl="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rtl="0">
              <a:lnSpc>
                <a:spcPct val="115000"/>
              </a:lnSpc>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167" name="Google Shape;167;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7"/>
          <p:cNvSpPr txBox="1"/>
          <p:nvPr>
            <p:ph type="ctrTitle"/>
          </p:nvPr>
        </p:nvSpPr>
        <p:spPr>
          <a:xfrm>
            <a:off x="413650" y="1814650"/>
            <a:ext cx="7045500" cy="596400"/>
          </a:xfrm>
          <a:prstGeom prst="rect">
            <a:avLst/>
          </a:prstGeom>
        </p:spPr>
        <p:txBody>
          <a:bodyPr anchorCtr="0" anchor="b" bIns="0" lIns="0" spcFirstLastPara="1" rIns="0" wrap="square" tIns="0">
            <a:noAutofit/>
          </a:bodyPr>
          <a:lstStyle/>
          <a:p>
            <a:pPr indent="0" lvl="0" marL="0" rtl="0" algn="l">
              <a:spcBef>
                <a:spcPts val="0"/>
              </a:spcBef>
              <a:spcAft>
                <a:spcPts val="1000"/>
              </a:spcAft>
              <a:buNone/>
            </a:pPr>
            <a:r>
              <a:rPr lang="en"/>
              <a:t>Objectives | Key Results</a:t>
            </a:r>
            <a:endParaRPr/>
          </a:p>
        </p:txBody>
      </p:sp>
      <p:sp>
        <p:nvSpPr>
          <p:cNvPr id="289" name="Google Shape;289;p47"/>
          <p:cNvSpPr txBox="1"/>
          <p:nvPr>
            <p:ph idx="1" type="subTitle"/>
          </p:nvPr>
        </p:nvSpPr>
        <p:spPr>
          <a:xfrm>
            <a:off x="413650" y="2782850"/>
            <a:ext cx="8520600" cy="393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Template</a:t>
            </a:r>
            <a:endParaRPr/>
          </a:p>
        </p:txBody>
      </p:sp>
      <p:sp>
        <p:nvSpPr>
          <p:cNvPr id="290" name="Google Shape;290;p47"/>
          <p:cNvSpPr txBox="1"/>
          <p:nvPr>
            <p:ph idx="4294967295" type="subTitle"/>
          </p:nvPr>
        </p:nvSpPr>
        <p:spPr>
          <a:xfrm>
            <a:off x="4388250" y="184450"/>
            <a:ext cx="4402200" cy="162900"/>
          </a:xfrm>
          <a:prstGeom prst="rect">
            <a:avLst/>
          </a:prstGeom>
        </p:spPr>
        <p:txBody>
          <a:bodyPr anchorCtr="0" anchor="t" bIns="0" lIns="0" spcFirstLastPara="1" rIns="0" wrap="square" tIns="0">
            <a:normAutofit fontScale="77500" lnSpcReduction="20000"/>
          </a:bodyPr>
          <a:lstStyle/>
          <a:p>
            <a:pPr indent="0" lvl="0" marL="0" rtl="0" algn="l">
              <a:spcBef>
                <a:spcPts val="0"/>
              </a:spcBef>
              <a:spcAft>
                <a:spcPts val="1000"/>
              </a:spcAft>
              <a:buNone/>
            </a:pPr>
            <a:r>
              <a:rPr lang="en"/>
              <a:t>Name of course here</a:t>
            </a:r>
            <a:endParaRPr/>
          </a:p>
        </p:txBody>
      </p:sp>
      <p:cxnSp>
        <p:nvCxnSpPr>
          <p:cNvPr id="291" name="Google Shape;291;p47"/>
          <p:cNvCxnSpPr/>
          <p:nvPr/>
        </p:nvCxnSpPr>
        <p:spPr>
          <a:xfrm rot="10800000">
            <a:off x="413650" y="2571750"/>
            <a:ext cx="6293700" cy="0"/>
          </a:xfrm>
          <a:prstGeom prst="straightConnector1">
            <a:avLst/>
          </a:prstGeom>
          <a:noFill/>
          <a:ln cap="flat" cmpd="sng" w="9525">
            <a:solidFill>
              <a:srgbClr val="EFEFEF"/>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56"/>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548" name="Google Shape;548;p56"/>
          <p:cNvSpPr txBox="1"/>
          <p:nvPr>
            <p:ph idx="3" type="subTitle"/>
          </p:nvPr>
        </p:nvSpPr>
        <p:spPr>
          <a:xfrm>
            <a:off x="4499550" y="184450"/>
            <a:ext cx="4290900" cy="1629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
              <a:t>Objectives | Key Results</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p:txBody>
      </p:sp>
      <p:sp>
        <p:nvSpPr>
          <p:cNvPr id="549" name="Google Shape;549;p56"/>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Product Development Q1 Key Results</a:t>
            </a:r>
            <a:endParaRPr/>
          </a:p>
        </p:txBody>
      </p:sp>
      <p:sp>
        <p:nvSpPr>
          <p:cNvPr id="550" name="Google Shape;550;p56"/>
          <p:cNvSpPr/>
          <p:nvPr/>
        </p:nvSpPr>
        <p:spPr>
          <a:xfrm>
            <a:off x="851275" y="1658575"/>
            <a:ext cx="7377900" cy="540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551" name="Google Shape;551;p56"/>
          <p:cNvSpPr/>
          <p:nvPr/>
        </p:nvSpPr>
        <p:spPr>
          <a:xfrm>
            <a:off x="851275" y="2303967"/>
            <a:ext cx="7377900" cy="540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552" name="Google Shape;552;p56"/>
          <p:cNvSpPr/>
          <p:nvPr/>
        </p:nvSpPr>
        <p:spPr>
          <a:xfrm>
            <a:off x="851275" y="2949358"/>
            <a:ext cx="7377900" cy="540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553" name="Google Shape;553;p56"/>
          <p:cNvSpPr/>
          <p:nvPr/>
        </p:nvSpPr>
        <p:spPr>
          <a:xfrm>
            <a:off x="851275" y="3597425"/>
            <a:ext cx="7377900" cy="540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554" name="Google Shape;554;p56"/>
          <p:cNvSpPr/>
          <p:nvPr/>
        </p:nvSpPr>
        <p:spPr>
          <a:xfrm>
            <a:off x="851275" y="1649300"/>
            <a:ext cx="1892100" cy="543300"/>
          </a:xfrm>
          <a:prstGeom prst="homePlate">
            <a:avLst>
              <a:gd fmla="val 50000" name="adj"/>
            </a:avLst>
          </a:prstGeom>
          <a:solidFill>
            <a:srgbClr val="6B706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555" name="Google Shape;555;p56"/>
          <p:cNvSpPr/>
          <p:nvPr/>
        </p:nvSpPr>
        <p:spPr>
          <a:xfrm>
            <a:off x="851275" y="2299325"/>
            <a:ext cx="2444100" cy="543300"/>
          </a:xfrm>
          <a:prstGeom prst="homePlate">
            <a:avLst>
              <a:gd fmla="val 50000" name="adj"/>
            </a:avLst>
          </a:prstGeom>
          <a:solidFill>
            <a:srgbClr val="3A403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556" name="Google Shape;556;p56"/>
          <p:cNvSpPr/>
          <p:nvPr/>
        </p:nvSpPr>
        <p:spPr>
          <a:xfrm>
            <a:off x="851275" y="2949350"/>
            <a:ext cx="2866200" cy="543300"/>
          </a:xfrm>
          <a:prstGeom prst="homePlate">
            <a:avLst>
              <a:gd fmla="val 50000" name="adj"/>
            </a:avLst>
          </a:prstGeom>
          <a:solidFill>
            <a:srgbClr val="9D9F9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557" name="Google Shape;557;p56"/>
          <p:cNvSpPr/>
          <p:nvPr/>
        </p:nvSpPr>
        <p:spPr>
          <a:xfrm>
            <a:off x="851275" y="3599375"/>
            <a:ext cx="1892100" cy="543300"/>
          </a:xfrm>
          <a:prstGeom prst="homePlate">
            <a:avLst>
              <a:gd fmla="val 50000" name="adj"/>
            </a:avLst>
          </a:prstGeom>
          <a:solidFill>
            <a:srgbClr val="CECFC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558" name="Google Shape;558;p56"/>
          <p:cNvSpPr txBox="1"/>
          <p:nvPr/>
        </p:nvSpPr>
        <p:spPr>
          <a:xfrm>
            <a:off x="1157454" y="1795470"/>
            <a:ext cx="713400" cy="250200"/>
          </a:xfrm>
          <a:prstGeom prst="rect">
            <a:avLst/>
          </a:prstGeom>
          <a:noFill/>
          <a:ln>
            <a:noFill/>
          </a:ln>
        </p:spPr>
        <p:txBody>
          <a:bodyPr anchorCtr="0" anchor="t" bIns="17150" lIns="34275" spcFirstLastPara="1" rIns="34275" wrap="square" tIns="17150">
            <a:spAutoFit/>
          </a:bodyPr>
          <a:lstStyle/>
          <a:p>
            <a:pPr indent="0" lvl="0" marL="0" marR="0" rtl="0" algn="ctr">
              <a:spcBef>
                <a:spcPts val="0"/>
              </a:spcBef>
              <a:spcAft>
                <a:spcPts val="0"/>
              </a:spcAft>
              <a:buNone/>
            </a:pPr>
            <a:r>
              <a:rPr b="1" lang="en" sz="1400">
                <a:solidFill>
                  <a:schemeClr val="lt1"/>
                </a:solidFill>
                <a:latin typeface="Poppins"/>
                <a:ea typeface="Poppins"/>
                <a:cs typeface="Poppins"/>
                <a:sym typeface="Poppins"/>
              </a:rPr>
              <a:t>25%</a:t>
            </a:r>
            <a:endParaRPr sz="500"/>
          </a:p>
        </p:txBody>
      </p:sp>
      <p:sp>
        <p:nvSpPr>
          <p:cNvPr id="559" name="Google Shape;559;p56"/>
          <p:cNvSpPr txBox="1"/>
          <p:nvPr/>
        </p:nvSpPr>
        <p:spPr>
          <a:xfrm>
            <a:off x="1157454" y="2457497"/>
            <a:ext cx="713400" cy="250200"/>
          </a:xfrm>
          <a:prstGeom prst="rect">
            <a:avLst/>
          </a:prstGeom>
          <a:noFill/>
          <a:ln>
            <a:noFill/>
          </a:ln>
        </p:spPr>
        <p:txBody>
          <a:bodyPr anchorCtr="0" anchor="t" bIns="17150" lIns="34275" spcFirstLastPara="1" rIns="34275" wrap="square" tIns="17150">
            <a:spAutoFit/>
          </a:bodyPr>
          <a:lstStyle/>
          <a:p>
            <a:pPr indent="0" lvl="0" marL="0" marR="0" rtl="0" algn="ctr">
              <a:spcBef>
                <a:spcPts val="0"/>
              </a:spcBef>
              <a:spcAft>
                <a:spcPts val="0"/>
              </a:spcAft>
              <a:buNone/>
            </a:pPr>
            <a:r>
              <a:rPr b="1" lang="en" sz="1400">
                <a:solidFill>
                  <a:srgbClr val="FFFFFF"/>
                </a:solidFill>
                <a:latin typeface="Poppins"/>
                <a:ea typeface="Poppins"/>
                <a:cs typeface="Poppins"/>
                <a:sym typeface="Poppins"/>
              </a:rPr>
              <a:t>35%</a:t>
            </a:r>
            <a:endParaRPr sz="500">
              <a:solidFill>
                <a:srgbClr val="FFFFFF"/>
              </a:solidFill>
            </a:endParaRPr>
          </a:p>
        </p:txBody>
      </p:sp>
      <p:sp>
        <p:nvSpPr>
          <p:cNvPr id="560" name="Google Shape;560;p56"/>
          <p:cNvSpPr txBox="1"/>
          <p:nvPr/>
        </p:nvSpPr>
        <p:spPr>
          <a:xfrm>
            <a:off x="1157454" y="3087371"/>
            <a:ext cx="713400" cy="250200"/>
          </a:xfrm>
          <a:prstGeom prst="rect">
            <a:avLst/>
          </a:prstGeom>
          <a:noFill/>
          <a:ln>
            <a:noFill/>
          </a:ln>
        </p:spPr>
        <p:txBody>
          <a:bodyPr anchorCtr="0" anchor="t" bIns="17150" lIns="34275" spcFirstLastPara="1" rIns="34275" wrap="square" tIns="17150">
            <a:spAutoFit/>
          </a:bodyPr>
          <a:lstStyle/>
          <a:p>
            <a:pPr indent="0" lvl="0" marL="0" marR="0" rtl="0" algn="ctr">
              <a:spcBef>
                <a:spcPts val="0"/>
              </a:spcBef>
              <a:spcAft>
                <a:spcPts val="0"/>
              </a:spcAft>
              <a:buNone/>
            </a:pPr>
            <a:r>
              <a:rPr b="1" lang="en" sz="1400">
                <a:solidFill>
                  <a:srgbClr val="09100F"/>
                </a:solidFill>
                <a:latin typeface="Poppins"/>
                <a:ea typeface="Poppins"/>
                <a:cs typeface="Poppins"/>
                <a:sym typeface="Poppins"/>
              </a:rPr>
              <a:t>45%</a:t>
            </a:r>
            <a:endParaRPr sz="500">
              <a:solidFill>
                <a:srgbClr val="09100F"/>
              </a:solidFill>
            </a:endParaRPr>
          </a:p>
        </p:txBody>
      </p:sp>
      <p:sp>
        <p:nvSpPr>
          <p:cNvPr id="561" name="Google Shape;561;p56"/>
          <p:cNvSpPr txBox="1"/>
          <p:nvPr/>
        </p:nvSpPr>
        <p:spPr>
          <a:xfrm>
            <a:off x="1157454" y="3737392"/>
            <a:ext cx="713400" cy="250200"/>
          </a:xfrm>
          <a:prstGeom prst="rect">
            <a:avLst/>
          </a:prstGeom>
          <a:noFill/>
          <a:ln>
            <a:noFill/>
          </a:ln>
        </p:spPr>
        <p:txBody>
          <a:bodyPr anchorCtr="0" anchor="t" bIns="17150" lIns="34275" spcFirstLastPara="1" rIns="34275" wrap="square" tIns="17150">
            <a:spAutoFit/>
          </a:bodyPr>
          <a:lstStyle/>
          <a:p>
            <a:pPr indent="0" lvl="0" marL="0" marR="0" rtl="0" algn="ctr">
              <a:spcBef>
                <a:spcPts val="0"/>
              </a:spcBef>
              <a:spcAft>
                <a:spcPts val="0"/>
              </a:spcAft>
              <a:buNone/>
            </a:pPr>
            <a:r>
              <a:rPr b="1" lang="en" sz="1400">
                <a:solidFill>
                  <a:srgbClr val="09100F"/>
                </a:solidFill>
                <a:latin typeface="Poppins"/>
                <a:ea typeface="Poppins"/>
                <a:cs typeface="Poppins"/>
                <a:sym typeface="Poppins"/>
              </a:rPr>
              <a:t>25%</a:t>
            </a:r>
            <a:endParaRPr sz="500">
              <a:solidFill>
                <a:srgbClr val="09100F"/>
              </a:solidFill>
            </a:endParaRPr>
          </a:p>
        </p:txBody>
      </p:sp>
      <p:sp>
        <p:nvSpPr>
          <p:cNvPr id="562" name="Google Shape;562;p56"/>
          <p:cNvSpPr/>
          <p:nvPr/>
        </p:nvSpPr>
        <p:spPr>
          <a:xfrm>
            <a:off x="3839225" y="1666650"/>
            <a:ext cx="4453500" cy="540600"/>
          </a:xfrm>
          <a:prstGeom prst="rect">
            <a:avLst/>
          </a:prstGeom>
          <a:noFill/>
          <a:ln>
            <a:noFill/>
          </a:ln>
        </p:spPr>
        <p:txBody>
          <a:bodyPr anchorCtr="0" anchor="ctr" bIns="34275" lIns="68575" spcFirstLastPara="1" rIns="68575" wrap="square" tIns="34275">
            <a:noAutofit/>
          </a:bodyPr>
          <a:lstStyle/>
          <a:p>
            <a:pPr indent="0" lvl="0" marL="0" marR="0" rtl="0" algn="l">
              <a:lnSpc>
                <a:spcPct val="115000"/>
              </a:lnSpc>
              <a:spcBef>
                <a:spcPts val="0"/>
              </a:spcBef>
              <a:spcAft>
                <a:spcPts val="0"/>
              </a:spcAft>
              <a:buNone/>
            </a:pPr>
            <a:r>
              <a:rPr lang="en" sz="1100">
                <a:solidFill>
                  <a:schemeClr val="dk1"/>
                </a:solidFill>
                <a:latin typeface="Poppins"/>
                <a:ea typeface="Poppins"/>
                <a:cs typeface="Poppins"/>
                <a:sym typeface="Poppins"/>
              </a:rPr>
              <a:t>Document clear role division between sales, marketing, design and development</a:t>
            </a:r>
            <a:endParaRPr sz="500"/>
          </a:p>
        </p:txBody>
      </p:sp>
      <p:sp>
        <p:nvSpPr>
          <p:cNvPr id="563" name="Google Shape;563;p56"/>
          <p:cNvSpPr/>
          <p:nvPr/>
        </p:nvSpPr>
        <p:spPr>
          <a:xfrm>
            <a:off x="3839225" y="3597425"/>
            <a:ext cx="4453500" cy="543300"/>
          </a:xfrm>
          <a:prstGeom prst="rect">
            <a:avLst/>
          </a:prstGeom>
          <a:noFill/>
          <a:ln>
            <a:noFill/>
          </a:ln>
        </p:spPr>
        <p:txBody>
          <a:bodyPr anchorCtr="0" anchor="ctr" bIns="34275" lIns="68575" spcFirstLastPara="1" rIns="68575" wrap="square" tIns="34275">
            <a:noAutofit/>
          </a:bodyPr>
          <a:lstStyle/>
          <a:p>
            <a:pPr indent="0" lvl="0" marL="0" marR="0" rtl="0" algn="l">
              <a:lnSpc>
                <a:spcPct val="115000"/>
              </a:lnSpc>
              <a:spcBef>
                <a:spcPts val="0"/>
              </a:spcBef>
              <a:spcAft>
                <a:spcPts val="0"/>
              </a:spcAft>
              <a:buNone/>
            </a:pPr>
            <a:r>
              <a:rPr lang="en" sz="1100">
                <a:solidFill>
                  <a:schemeClr val="dk1"/>
                </a:solidFill>
                <a:latin typeface="Poppins"/>
                <a:ea typeface="Poppins"/>
                <a:cs typeface="Poppins"/>
                <a:sym typeface="Poppins"/>
              </a:rPr>
              <a:t>Decide on and document the process of input methods to and from sales, marketing, design and development back into product management</a:t>
            </a:r>
            <a:endParaRPr sz="500"/>
          </a:p>
        </p:txBody>
      </p:sp>
      <p:sp>
        <p:nvSpPr>
          <p:cNvPr id="564" name="Google Shape;564;p56"/>
          <p:cNvSpPr/>
          <p:nvPr/>
        </p:nvSpPr>
        <p:spPr>
          <a:xfrm>
            <a:off x="3839225" y="2949356"/>
            <a:ext cx="4453500" cy="540600"/>
          </a:xfrm>
          <a:prstGeom prst="rect">
            <a:avLst/>
          </a:prstGeom>
          <a:noFill/>
          <a:ln>
            <a:noFill/>
          </a:ln>
        </p:spPr>
        <p:txBody>
          <a:bodyPr anchorCtr="0" anchor="ctr" bIns="34275" lIns="68575" spcFirstLastPara="1" rIns="68575" wrap="square" tIns="34275">
            <a:noAutofit/>
          </a:bodyPr>
          <a:lstStyle/>
          <a:p>
            <a:pPr indent="0" lvl="0" marL="0" marR="0" rtl="0" algn="l">
              <a:lnSpc>
                <a:spcPct val="115000"/>
              </a:lnSpc>
              <a:spcBef>
                <a:spcPts val="0"/>
              </a:spcBef>
              <a:spcAft>
                <a:spcPts val="0"/>
              </a:spcAft>
              <a:buNone/>
            </a:pPr>
            <a:r>
              <a:rPr lang="en" sz="1100">
                <a:solidFill>
                  <a:schemeClr val="dk1"/>
                </a:solidFill>
                <a:latin typeface="Poppins"/>
                <a:ea typeface="Poppins"/>
                <a:cs typeface="Poppins"/>
                <a:sym typeface="Poppins"/>
              </a:rPr>
              <a:t>Integrate user testing into pre-launch testing phase</a:t>
            </a:r>
            <a:endParaRPr sz="500"/>
          </a:p>
        </p:txBody>
      </p:sp>
      <p:sp>
        <p:nvSpPr>
          <p:cNvPr id="565" name="Google Shape;565;p56"/>
          <p:cNvSpPr/>
          <p:nvPr/>
        </p:nvSpPr>
        <p:spPr>
          <a:xfrm>
            <a:off x="3839225" y="2303966"/>
            <a:ext cx="4453500" cy="540600"/>
          </a:xfrm>
          <a:prstGeom prst="rect">
            <a:avLst/>
          </a:prstGeom>
          <a:noFill/>
          <a:ln>
            <a:noFill/>
          </a:ln>
        </p:spPr>
        <p:txBody>
          <a:bodyPr anchorCtr="0" anchor="ctr" bIns="34275" lIns="68575" spcFirstLastPara="1" rIns="68575" wrap="square" tIns="34275">
            <a:noAutofit/>
          </a:bodyPr>
          <a:lstStyle/>
          <a:p>
            <a:pPr indent="0" lvl="0" marL="0" marR="0" rtl="0" algn="l">
              <a:lnSpc>
                <a:spcPct val="115000"/>
              </a:lnSpc>
              <a:spcBef>
                <a:spcPts val="0"/>
              </a:spcBef>
              <a:spcAft>
                <a:spcPts val="0"/>
              </a:spcAft>
              <a:buNone/>
            </a:pPr>
            <a:r>
              <a:rPr lang="en" sz="1100">
                <a:solidFill>
                  <a:schemeClr val="dk1"/>
                </a:solidFill>
                <a:latin typeface="Poppins"/>
                <a:ea typeface="Poppins"/>
                <a:cs typeface="Poppins"/>
                <a:sym typeface="Poppins"/>
              </a:rPr>
              <a:t>Integrate user testing into all activities in product planning and design phase</a:t>
            </a:r>
            <a:endParaRPr sz="5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57"/>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571" name="Google Shape;571;p57"/>
          <p:cNvSpPr txBox="1"/>
          <p:nvPr>
            <p:ph idx="3" type="subTitle"/>
          </p:nvPr>
        </p:nvSpPr>
        <p:spPr>
          <a:xfrm>
            <a:off x="4499550" y="184450"/>
            <a:ext cx="4290900" cy="1629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
              <a:t>Objectives | Key Results</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p:txBody>
      </p:sp>
      <p:sp>
        <p:nvSpPr>
          <p:cNvPr id="572" name="Google Shape;572;p57"/>
          <p:cNvSpPr/>
          <p:nvPr/>
        </p:nvSpPr>
        <p:spPr>
          <a:xfrm>
            <a:off x="350936" y="2693246"/>
            <a:ext cx="8495400" cy="361500"/>
          </a:xfrm>
          <a:prstGeom prst="roundRect">
            <a:avLst>
              <a:gd fmla="val 11422" name="adj"/>
            </a:avLst>
          </a:prstGeom>
          <a:solidFill>
            <a:srgbClr val="FFFFFF"/>
          </a:solidFill>
          <a:ln>
            <a:noFill/>
          </a:ln>
        </p:spPr>
        <p:txBody>
          <a:bodyPr anchorCtr="0" anchor="ctr" bIns="25650" lIns="51300" spcFirstLastPara="1" rIns="51300" wrap="square" tIns="25650">
            <a:noAutofit/>
          </a:bodyPr>
          <a:lstStyle/>
          <a:p>
            <a:pPr indent="0" lvl="0" marL="0" marR="0" rtl="0" algn="ctr">
              <a:spcBef>
                <a:spcPts val="0"/>
              </a:spcBef>
              <a:spcAft>
                <a:spcPts val="0"/>
              </a:spcAft>
              <a:buNone/>
            </a:pPr>
            <a:r>
              <a:t/>
            </a:r>
            <a:endParaRPr sz="1100">
              <a:solidFill>
                <a:srgbClr val="595959"/>
              </a:solidFill>
              <a:latin typeface="Poppins"/>
              <a:ea typeface="Poppins"/>
              <a:cs typeface="Poppins"/>
              <a:sym typeface="Poppins"/>
            </a:endParaRPr>
          </a:p>
        </p:txBody>
      </p:sp>
      <p:sp>
        <p:nvSpPr>
          <p:cNvPr id="573" name="Google Shape;573;p57"/>
          <p:cNvSpPr/>
          <p:nvPr/>
        </p:nvSpPr>
        <p:spPr>
          <a:xfrm>
            <a:off x="350936" y="3105255"/>
            <a:ext cx="8495400" cy="361500"/>
          </a:xfrm>
          <a:prstGeom prst="roundRect">
            <a:avLst>
              <a:gd fmla="val 11422" name="adj"/>
            </a:avLst>
          </a:prstGeom>
          <a:solidFill>
            <a:srgbClr val="FFFFFF"/>
          </a:solidFill>
          <a:ln>
            <a:noFill/>
          </a:ln>
        </p:spPr>
        <p:txBody>
          <a:bodyPr anchorCtr="0" anchor="ctr" bIns="25650" lIns="51300" spcFirstLastPara="1" rIns="51300" wrap="square" tIns="25650">
            <a:noAutofit/>
          </a:bodyPr>
          <a:lstStyle/>
          <a:p>
            <a:pPr indent="0" lvl="0" marL="0" marR="0" rtl="0" algn="ctr">
              <a:spcBef>
                <a:spcPts val="0"/>
              </a:spcBef>
              <a:spcAft>
                <a:spcPts val="0"/>
              </a:spcAft>
              <a:buNone/>
            </a:pPr>
            <a:r>
              <a:t/>
            </a:r>
            <a:endParaRPr sz="1100">
              <a:solidFill>
                <a:srgbClr val="595959"/>
              </a:solidFill>
              <a:latin typeface="Poppins"/>
              <a:ea typeface="Poppins"/>
              <a:cs typeface="Poppins"/>
              <a:sym typeface="Poppins"/>
            </a:endParaRPr>
          </a:p>
        </p:txBody>
      </p:sp>
      <p:sp>
        <p:nvSpPr>
          <p:cNvPr id="574" name="Google Shape;574;p57"/>
          <p:cNvSpPr/>
          <p:nvPr/>
        </p:nvSpPr>
        <p:spPr>
          <a:xfrm>
            <a:off x="350936" y="3517262"/>
            <a:ext cx="8495400" cy="361500"/>
          </a:xfrm>
          <a:prstGeom prst="roundRect">
            <a:avLst>
              <a:gd fmla="val 11422" name="adj"/>
            </a:avLst>
          </a:prstGeom>
          <a:solidFill>
            <a:srgbClr val="FFFFFF"/>
          </a:solidFill>
          <a:ln>
            <a:noFill/>
          </a:ln>
        </p:spPr>
        <p:txBody>
          <a:bodyPr anchorCtr="0" anchor="ctr" bIns="25650" lIns="51300" spcFirstLastPara="1" rIns="51300" wrap="square" tIns="25650">
            <a:noAutofit/>
          </a:bodyPr>
          <a:lstStyle/>
          <a:p>
            <a:pPr indent="0" lvl="0" marL="0" marR="0" rtl="0" algn="ctr">
              <a:spcBef>
                <a:spcPts val="0"/>
              </a:spcBef>
              <a:spcAft>
                <a:spcPts val="0"/>
              </a:spcAft>
              <a:buNone/>
            </a:pPr>
            <a:r>
              <a:t/>
            </a:r>
            <a:endParaRPr sz="1100">
              <a:solidFill>
                <a:srgbClr val="595959"/>
              </a:solidFill>
              <a:latin typeface="Poppins"/>
              <a:ea typeface="Poppins"/>
              <a:cs typeface="Poppins"/>
              <a:sym typeface="Poppins"/>
            </a:endParaRPr>
          </a:p>
        </p:txBody>
      </p:sp>
      <p:sp>
        <p:nvSpPr>
          <p:cNvPr id="575" name="Google Shape;575;p57"/>
          <p:cNvSpPr/>
          <p:nvPr/>
        </p:nvSpPr>
        <p:spPr>
          <a:xfrm>
            <a:off x="350936" y="3929273"/>
            <a:ext cx="8495400" cy="361500"/>
          </a:xfrm>
          <a:prstGeom prst="roundRect">
            <a:avLst>
              <a:gd fmla="val 11422" name="adj"/>
            </a:avLst>
          </a:prstGeom>
          <a:solidFill>
            <a:srgbClr val="FFFFFF"/>
          </a:solidFill>
          <a:ln>
            <a:noFill/>
          </a:ln>
        </p:spPr>
        <p:txBody>
          <a:bodyPr anchorCtr="0" anchor="ctr" bIns="25650" lIns="51300" spcFirstLastPara="1" rIns="51300" wrap="square" tIns="25650">
            <a:noAutofit/>
          </a:bodyPr>
          <a:lstStyle/>
          <a:p>
            <a:pPr indent="0" lvl="0" marL="0" marR="0" rtl="0" algn="ctr">
              <a:spcBef>
                <a:spcPts val="0"/>
              </a:spcBef>
              <a:spcAft>
                <a:spcPts val="0"/>
              </a:spcAft>
              <a:buNone/>
            </a:pPr>
            <a:r>
              <a:t/>
            </a:r>
            <a:endParaRPr sz="1100">
              <a:solidFill>
                <a:srgbClr val="595959"/>
              </a:solidFill>
              <a:latin typeface="Poppins"/>
              <a:ea typeface="Poppins"/>
              <a:cs typeface="Poppins"/>
              <a:sym typeface="Poppins"/>
            </a:endParaRPr>
          </a:p>
        </p:txBody>
      </p:sp>
      <p:sp>
        <p:nvSpPr>
          <p:cNvPr id="576" name="Google Shape;576;p57"/>
          <p:cNvSpPr/>
          <p:nvPr/>
        </p:nvSpPr>
        <p:spPr>
          <a:xfrm>
            <a:off x="344587" y="4347631"/>
            <a:ext cx="8495400" cy="361500"/>
          </a:xfrm>
          <a:prstGeom prst="roundRect">
            <a:avLst>
              <a:gd fmla="val 11422" name="adj"/>
            </a:avLst>
          </a:prstGeom>
          <a:solidFill>
            <a:srgbClr val="FFFFFF"/>
          </a:solidFill>
          <a:ln>
            <a:noFill/>
          </a:ln>
        </p:spPr>
        <p:txBody>
          <a:bodyPr anchorCtr="0" anchor="ctr" bIns="25650" lIns="51300" spcFirstLastPara="1" rIns="51300" wrap="square" tIns="25650">
            <a:noAutofit/>
          </a:bodyPr>
          <a:lstStyle/>
          <a:p>
            <a:pPr indent="0" lvl="0" marL="0" marR="0" rtl="0" algn="ctr">
              <a:spcBef>
                <a:spcPts val="0"/>
              </a:spcBef>
              <a:spcAft>
                <a:spcPts val="0"/>
              </a:spcAft>
              <a:buNone/>
            </a:pPr>
            <a:r>
              <a:rPr lang="en" sz="1100">
                <a:solidFill>
                  <a:srgbClr val="595959"/>
                </a:solidFill>
                <a:latin typeface="Poppins"/>
                <a:ea typeface="Poppins"/>
                <a:cs typeface="Poppins"/>
                <a:sym typeface="Poppins"/>
              </a:rPr>
              <a:t>x</a:t>
            </a:r>
            <a:endParaRPr sz="500"/>
          </a:p>
        </p:txBody>
      </p:sp>
      <p:sp>
        <p:nvSpPr>
          <p:cNvPr id="577" name="Google Shape;577;p57"/>
          <p:cNvSpPr/>
          <p:nvPr/>
        </p:nvSpPr>
        <p:spPr>
          <a:xfrm>
            <a:off x="536412" y="2800605"/>
            <a:ext cx="152700" cy="146700"/>
          </a:xfrm>
          <a:prstGeom prst="ellipse">
            <a:avLst/>
          </a:prstGeom>
          <a:solidFill>
            <a:srgbClr val="6B706F"/>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600">
              <a:solidFill>
                <a:schemeClr val="lt1"/>
              </a:solidFill>
              <a:latin typeface="Poppins"/>
              <a:ea typeface="Poppins"/>
              <a:cs typeface="Poppins"/>
              <a:sym typeface="Poppins"/>
            </a:endParaRPr>
          </a:p>
        </p:txBody>
      </p:sp>
      <p:sp>
        <p:nvSpPr>
          <p:cNvPr id="578" name="Google Shape;578;p57"/>
          <p:cNvSpPr/>
          <p:nvPr/>
        </p:nvSpPr>
        <p:spPr>
          <a:xfrm>
            <a:off x="536412" y="3212615"/>
            <a:ext cx="152700" cy="146700"/>
          </a:xfrm>
          <a:prstGeom prst="ellipse">
            <a:avLst/>
          </a:prstGeom>
          <a:solidFill>
            <a:srgbClr val="CECFCF"/>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600">
              <a:solidFill>
                <a:schemeClr val="lt1"/>
              </a:solidFill>
              <a:latin typeface="Poppins"/>
              <a:ea typeface="Poppins"/>
              <a:cs typeface="Poppins"/>
              <a:sym typeface="Poppins"/>
            </a:endParaRPr>
          </a:p>
        </p:txBody>
      </p:sp>
      <p:sp>
        <p:nvSpPr>
          <p:cNvPr id="579" name="Google Shape;579;p57"/>
          <p:cNvSpPr/>
          <p:nvPr/>
        </p:nvSpPr>
        <p:spPr>
          <a:xfrm>
            <a:off x="536412" y="3627281"/>
            <a:ext cx="152700" cy="146700"/>
          </a:xfrm>
          <a:prstGeom prst="ellipse">
            <a:avLst/>
          </a:prstGeom>
          <a:solidFill>
            <a:srgbClr val="CECFCF"/>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600">
              <a:solidFill>
                <a:schemeClr val="lt1"/>
              </a:solidFill>
              <a:latin typeface="Poppins"/>
              <a:ea typeface="Poppins"/>
              <a:cs typeface="Poppins"/>
              <a:sym typeface="Poppins"/>
            </a:endParaRPr>
          </a:p>
        </p:txBody>
      </p:sp>
      <p:sp>
        <p:nvSpPr>
          <p:cNvPr id="580" name="Google Shape;580;p57"/>
          <p:cNvSpPr/>
          <p:nvPr/>
        </p:nvSpPr>
        <p:spPr>
          <a:xfrm>
            <a:off x="536412" y="4036633"/>
            <a:ext cx="152700" cy="146700"/>
          </a:xfrm>
          <a:prstGeom prst="ellipse">
            <a:avLst/>
          </a:prstGeom>
          <a:solidFill>
            <a:srgbClr val="6B706F"/>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600">
              <a:solidFill>
                <a:schemeClr val="lt1"/>
              </a:solidFill>
              <a:latin typeface="Poppins"/>
              <a:ea typeface="Poppins"/>
              <a:cs typeface="Poppins"/>
              <a:sym typeface="Poppins"/>
            </a:endParaRPr>
          </a:p>
        </p:txBody>
      </p:sp>
      <p:sp>
        <p:nvSpPr>
          <p:cNvPr id="581" name="Google Shape;581;p57"/>
          <p:cNvSpPr/>
          <p:nvPr/>
        </p:nvSpPr>
        <p:spPr>
          <a:xfrm>
            <a:off x="536412" y="4451299"/>
            <a:ext cx="152700" cy="146700"/>
          </a:xfrm>
          <a:prstGeom prst="ellipse">
            <a:avLst/>
          </a:prstGeom>
          <a:solidFill>
            <a:srgbClr val="CECFCF"/>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600">
              <a:solidFill>
                <a:schemeClr val="lt1"/>
              </a:solidFill>
              <a:latin typeface="Poppins"/>
              <a:ea typeface="Poppins"/>
              <a:cs typeface="Poppins"/>
              <a:sym typeface="Poppins"/>
            </a:endParaRPr>
          </a:p>
        </p:txBody>
      </p:sp>
      <p:sp>
        <p:nvSpPr>
          <p:cNvPr id="582" name="Google Shape;582;p57"/>
          <p:cNvSpPr txBox="1"/>
          <p:nvPr/>
        </p:nvSpPr>
        <p:spPr>
          <a:xfrm>
            <a:off x="491548" y="2438341"/>
            <a:ext cx="1794000" cy="238500"/>
          </a:xfrm>
          <a:prstGeom prst="rect">
            <a:avLst/>
          </a:prstGeom>
          <a:noFill/>
          <a:ln>
            <a:noFill/>
          </a:ln>
        </p:spPr>
        <p:txBody>
          <a:bodyPr anchorCtr="0" anchor="ctr" bIns="34275" lIns="68550" spcFirstLastPara="1" rIns="68550" wrap="square" tIns="34275">
            <a:spAutoFit/>
          </a:bodyPr>
          <a:lstStyle/>
          <a:p>
            <a:pPr indent="0" lvl="0" marL="0" marR="0" rtl="0" algn="l">
              <a:spcBef>
                <a:spcPts val="0"/>
              </a:spcBef>
              <a:spcAft>
                <a:spcPts val="0"/>
              </a:spcAft>
              <a:buNone/>
            </a:pPr>
            <a:r>
              <a:rPr b="1" lang="en" sz="1100">
                <a:solidFill>
                  <a:srgbClr val="6B706F"/>
                </a:solidFill>
                <a:latin typeface="Poppins"/>
                <a:ea typeface="Poppins"/>
                <a:cs typeface="Poppins"/>
                <a:sym typeface="Poppins"/>
              </a:rPr>
              <a:t>Employee Name</a:t>
            </a:r>
            <a:endParaRPr sz="500">
              <a:solidFill>
                <a:srgbClr val="6B706F"/>
              </a:solidFill>
            </a:endParaRPr>
          </a:p>
        </p:txBody>
      </p:sp>
      <p:sp>
        <p:nvSpPr>
          <p:cNvPr id="583" name="Google Shape;583;p57"/>
          <p:cNvSpPr txBox="1"/>
          <p:nvPr/>
        </p:nvSpPr>
        <p:spPr>
          <a:xfrm>
            <a:off x="780024" y="3182930"/>
            <a:ext cx="1207500" cy="207900"/>
          </a:xfrm>
          <a:prstGeom prst="rect">
            <a:avLst/>
          </a:prstGeom>
          <a:noFill/>
          <a:ln>
            <a:noFill/>
          </a:ln>
        </p:spPr>
        <p:txBody>
          <a:bodyPr anchorCtr="0" anchor="ctr" bIns="34275" lIns="68550" spcFirstLastPara="1" rIns="68550" wrap="square" tIns="34275">
            <a:spAutoFit/>
          </a:bodyPr>
          <a:lstStyle/>
          <a:p>
            <a:pPr indent="0" lvl="0" marL="0" marR="0" rtl="0" algn="l">
              <a:spcBef>
                <a:spcPts val="0"/>
              </a:spcBef>
              <a:spcAft>
                <a:spcPts val="0"/>
              </a:spcAft>
              <a:buNone/>
            </a:pPr>
            <a:r>
              <a:rPr lang="en" sz="900">
                <a:solidFill>
                  <a:srgbClr val="09100F"/>
                </a:solidFill>
                <a:latin typeface="Poppins"/>
                <a:ea typeface="Poppins"/>
                <a:cs typeface="Poppins"/>
                <a:sym typeface="Poppins"/>
              </a:rPr>
              <a:t>John Smith</a:t>
            </a:r>
            <a:endParaRPr sz="900">
              <a:solidFill>
                <a:srgbClr val="09100F"/>
              </a:solidFill>
            </a:endParaRPr>
          </a:p>
        </p:txBody>
      </p:sp>
      <p:sp>
        <p:nvSpPr>
          <p:cNvPr id="584" name="Google Shape;584;p57"/>
          <p:cNvSpPr txBox="1"/>
          <p:nvPr/>
        </p:nvSpPr>
        <p:spPr>
          <a:xfrm>
            <a:off x="780024" y="3595721"/>
            <a:ext cx="1207500" cy="207900"/>
          </a:xfrm>
          <a:prstGeom prst="rect">
            <a:avLst/>
          </a:prstGeom>
          <a:noFill/>
          <a:ln>
            <a:noFill/>
          </a:ln>
        </p:spPr>
        <p:txBody>
          <a:bodyPr anchorCtr="0" anchor="ctr" bIns="34275" lIns="68550" spcFirstLastPara="1" rIns="68550" wrap="square" tIns="34275">
            <a:spAutoFit/>
          </a:bodyPr>
          <a:lstStyle/>
          <a:p>
            <a:pPr indent="0" lvl="0" marL="0" marR="0" rtl="0" algn="l">
              <a:spcBef>
                <a:spcPts val="0"/>
              </a:spcBef>
              <a:spcAft>
                <a:spcPts val="0"/>
              </a:spcAft>
              <a:buNone/>
            </a:pPr>
            <a:r>
              <a:rPr lang="en" sz="900">
                <a:solidFill>
                  <a:srgbClr val="09100F"/>
                </a:solidFill>
                <a:latin typeface="Poppins"/>
                <a:ea typeface="Poppins"/>
                <a:cs typeface="Poppins"/>
                <a:sym typeface="Poppins"/>
              </a:rPr>
              <a:t>Joe Smith</a:t>
            </a:r>
            <a:endParaRPr sz="900">
              <a:solidFill>
                <a:srgbClr val="09100F"/>
              </a:solidFill>
            </a:endParaRPr>
          </a:p>
        </p:txBody>
      </p:sp>
      <p:sp>
        <p:nvSpPr>
          <p:cNvPr id="585" name="Google Shape;585;p57"/>
          <p:cNvSpPr txBox="1"/>
          <p:nvPr/>
        </p:nvSpPr>
        <p:spPr>
          <a:xfrm>
            <a:off x="780024" y="3999130"/>
            <a:ext cx="1207500" cy="207900"/>
          </a:xfrm>
          <a:prstGeom prst="rect">
            <a:avLst/>
          </a:prstGeom>
          <a:noFill/>
          <a:ln>
            <a:noFill/>
          </a:ln>
        </p:spPr>
        <p:txBody>
          <a:bodyPr anchorCtr="0" anchor="ctr" bIns="34275" lIns="68550" spcFirstLastPara="1" rIns="68550" wrap="square" tIns="34275">
            <a:spAutoFit/>
          </a:bodyPr>
          <a:lstStyle/>
          <a:p>
            <a:pPr indent="0" lvl="0" marL="0" marR="0" rtl="0" algn="l">
              <a:spcBef>
                <a:spcPts val="0"/>
              </a:spcBef>
              <a:spcAft>
                <a:spcPts val="0"/>
              </a:spcAft>
              <a:buNone/>
            </a:pPr>
            <a:r>
              <a:rPr lang="en" sz="900">
                <a:solidFill>
                  <a:srgbClr val="6B706F"/>
                </a:solidFill>
                <a:latin typeface="Poppins"/>
                <a:ea typeface="Poppins"/>
                <a:cs typeface="Poppins"/>
                <a:sym typeface="Poppins"/>
              </a:rPr>
              <a:t>Tom Smith</a:t>
            </a:r>
            <a:endParaRPr sz="900">
              <a:solidFill>
                <a:srgbClr val="6B706F"/>
              </a:solidFill>
            </a:endParaRPr>
          </a:p>
        </p:txBody>
      </p:sp>
      <p:sp>
        <p:nvSpPr>
          <p:cNvPr id="586" name="Google Shape;586;p57"/>
          <p:cNvSpPr txBox="1"/>
          <p:nvPr/>
        </p:nvSpPr>
        <p:spPr>
          <a:xfrm>
            <a:off x="780024" y="4421303"/>
            <a:ext cx="1207500" cy="207900"/>
          </a:xfrm>
          <a:prstGeom prst="rect">
            <a:avLst/>
          </a:prstGeom>
          <a:noFill/>
          <a:ln>
            <a:noFill/>
          </a:ln>
        </p:spPr>
        <p:txBody>
          <a:bodyPr anchorCtr="0" anchor="ctr" bIns="34275" lIns="68550" spcFirstLastPara="1" rIns="68550" wrap="square" tIns="34275">
            <a:spAutoFit/>
          </a:bodyPr>
          <a:lstStyle/>
          <a:p>
            <a:pPr indent="0" lvl="0" marL="0" marR="0" rtl="0" algn="l">
              <a:spcBef>
                <a:spcPts val="0"/>
              </a:spcBef>
              <a:spcAft>
                <a:spcPts val="0"/>
              </a:spcAft>
              <a:buNone/>
            </a:pPr>
            <a:r>
              <a:rPr lang="en" sz="900">
                <a:solidFill>
                  <a:srgbClr val="09100F"/>
                </a:solidFill>
                <a:latin typeface="Poppins"/>
                <a:ea typeface="Poppins"/>
                <a:cs typeface="Poppins"/>
                <a:sym typeface="Poppins"/>
              </a:rPr>
              <a:t>Dan Smith</a:t>
            </a:r>
            <a:endParaRPr sz="900">
              <a:solidFill>
                <a:srgbClr val="09100F"/>
              </a:solidFill>
            </a:endParaRPr>
          </a:p>
        </p:txBody>
      </p:sp>
      <p:sp>
        <p:nvSpPr>
          <p:cNvPr id="587" name="Google Shape;587;p57"/>
          <p:cNvSpPr txBox="1"/>
          <p:nvPr/>
        </p:nvSpPr>
        <p:spPr>
          <a:xfrm>
            <a:off x="2039974" y="2743152"/>
            <a:ext cx="1794000" cy="207900"/>
          </a:xfrm>
          <a:prstGeom prst="rect">
            <a:avLst/>
          </a:prstGeom>
          <a:noFill/>
          <a:ln>
            <a:noFill/>
          </a:ln>
        </p:spPr>
        <p:txBody>
          <a:bodyPr anchorCtr="0" anchor="ctr" bIns="34275" lIns="68550" spcFirstLastPara="1" rIns="68550" wrap="square" tIns="34275">
            <a:spAutoFit/>
          </a:bodyPr>
          <a:lstStyle/>
          <a:p>
            <a:pPr indent="0" lvl="0" marL="0" marR="0" rtl="0" algn="l">
              <a:spcBef>
                <a:spcPts val="0"/>
              </a:spcBef>
              <a:spcAft>
                <a:spcPts val="0"/>
              </a:spcAft>
              <a:buNone/>
            </a:pPr>
            <a:r>
              <a:rPr lang="en" sz="900">
                <a:solidFill>
                  <a:srgbClr val="09100F"/>
                </a:solidFill>
                <a:latin typeface="Poppins"/>
                <a:ea typeface="Poppins"/>
                <a:cs typeface="Poppins"/>
                <a:sym typeface="Poppins"/>
              </a:rPr>
              <a:t>Bob Smith’s KR for Q1 is this</a:t>
            </a:r>
            <a:endParaRPr sz="500">
              <a:solidFill>
                <a:srgbClr val="09100F"/>
              </a:solidFill>
            </a:endParaRPr>
          </a:p>
        </p:txBody>
      </p:sp>
      <p:sp>
        <p:nvSpPr>
          <p:cNvPr id="588" name="Google Shape;588;p57"/>
          <p:cNvSpPr txBox="1"/>
          <p:nvPr/>
        </p:nvSpPr>
        <p:spPr>
          <a:xfrm>
            <a:off x="780024" y="2772421"/>
            <a:ext cx="1207500" cy="207900"/>
          </a:xfrm>
          <a:prstGeom prst="rect">
            <a:avLst/>
          </a:prstGeom>
          <a:noFill/>
          <a:ln>
            <a:noFill/>
          </a:ln>
        </p:spPr>
        <p:txBody>
          <a:bodyPr anchorCtr="0" anchor="ctr" bIns="34275" lIns="68550" spcFirstLastPara="1" rIns="68550" wrap="square" tIns="34275">
            <a:spAutoFit/>
          </a:bodyPr>
          <a:lstStyle/>
          <a:p>
            <a:pPr indent="0" lvl="0" marL="0" marR="0" rtl="0" algn="l">
              <a:spcBef>
                <a:spcPts val="0"/>
              </a:spcBef>
              <a:spcAft>
                <a:spcPts val="0"/>
              </a:spcAft>
              <a:buNone/>
            </a:pPr>
            <a:r>
              <a:rPr lang="en" sz="900">
                <a:solidFill>
                  <a:srgbClr val="6B706F"/>
                </a:solidFill>
                <a:latin typeface="Poppins"/>
                <a:ea typeface="Poppins"/>
                <a:cs typeface="Poppins"/>
                <a:sym typeface="Poppins"/>
              </a:rPr>
              <a:t>Bob Smith</a:t>
            </a:r>
            <a:endParaRPr sz="900">
              <a:solidFill>
                <a:srgbClr val="6B706F"/>
              </a:solidFill>
            </a:endParaRPr>
          </a:p>
        </p:txBody>
      </p:sp>
      <p:sp>
        <p:nvSpPr>
          <p:cNvPr id="589" name="Google Shape;589;p57"/>
          <p:cNvSpPr txBox="1"/>
          <p:nvPr/>
        </p:nvSpPr>
        <p:spPr>
          <a:xfrm>
            <a:off x="2043877" y="2434504"/>
            <a:ext cx="1587600" cy="238500"/>
          </a:xfrm>
          <a:prstGeom prst="rect">
            <a:avLst/>
          </a:prstGeom>
          <a:noFill/>
          <a:ln>
            <a:noFill/>
          </a:ln>
        </p:spPr>
        <p:txBody>
          <a:bodyPr anchorCtr="0" anchor="ctr" bIns="34275" lIns="68550" spcFirstLastPara="1" rIns="68550" wrap="square" tIns="34275">
            <a:spAutoFit/>
          </a:bodyPr>
          <a:lstStyle/>
          <a:p>
            <a:pPr indent="0" lvl="0" marL="0" marR="0" rtl="0" algn="l">
              <a:spcBef>
                <a:spcPts val="0"/>
              </a:spcBef>
              <a:spcAft>
                <a:spcPts val="0"/>
              </a:spcAft>
              <a:buNone/>
            </a:pPr>
            <a:r>
              <a:rPr b="1" lang="en" sz="1100">
                <a:solidFill>
                  <a:srgbClr val="09100F"/>
                </a:solidFill>
                <a:latin typeface="Poppins"/>
                <a:ea typeface="Poppins"/>
                <a:cs typeface="Poppins"/>
                <a:sym typeface="Poppins"/>
              </a:rPr>
              <a:t>Operational KR</a:t>
            </a:r>
            <a:endParaRPr sz="500">
              <a:solidFill>
                <a:srgbClr val="09100F"/>
              </a:solidFill>
            </a:endParaRPr>
          </a:p>
        </p:txBody>
      </p:sp>
      <p:sp>
        <p:nvSpPr>
          <p:cNvPr id="590" name="Google Shape;590;p57"/>
          <p:cNvSpPr txBox="1"/>
          <p:nvPr/>
        </p:nvSpPr>
        <p:spPr>
          <a:xfrm>
            <a:off x="3778859" y="2434496"/>
            <a:ext cx="1207500" cy="238500"/>
          </a:xfrm>
          <a:prstGeom prst="rect">
            <a:avLst/>
          </a:prstGeom>
          <a:noFill/>
          <a:ln>
            <a:noFill/>
          </a:ln>
        </p:spPr>
        <p:txBody>
          <a:bodyPr anchorCtr="0" anchor="ctr" bIns="34275" lIns="68550" spcFirstLastPara="1" rIns="68550" wrap="square" tIns="34275">
            <a:spAutoFit/>
          </a:bodyPr>
          <a:lstStyle/>
          <a:p>
            <a:pPr indent="0" lvl="0" marL="0" marR="0" rtl="0" algn="l">
              <a:spcBef>
                <a:spcPts val="0"/>
              </a:spcBef>
              <a:spcAft>
                <a:spcPts val="0"/>
              </a:spcAft>
              <a:buNone/>
            </a:pPr>
            <a:r>
              <a:rPr b="1" lang="en" sz="1100">
                <a:solidFill>
                  <a:srgbClr val="09100F"/>
                </a:solidFill>
                <a:latin typeface="Poppins"/>
                <a:ea typeface="Poppins"/>
                <a:cs typeface="Poppins"/>
                <a:sym typeface="Poppins"/>
              </a:rPr>
              <a:t>Progress</a:t>
            </a:r>
            <a:endParaRPr sz="500">
              <a:solidFill>
                <a:srgbClr val="09100F"/>
              </a:solidFill>
            </a:endParaRPr>
          </a:p>
        </p:txBody>
      </p:sp>
      <p:sp>
        <p:nvSpPr>
          <p:cNvPr id="591" name="Google Shape;591;p57"/>
          <p:cNvSpPr txBox="1"/>
          <p:nvPr/>
        </p:nvSpPr>
        <p:spPr>
          <a:xfrm>
            <a:off x="5151506" y="2438341"/>
            <a:ext cx="1664400" cy="238500"/>
          </a:xfrm>
          <a:prstGeom prst="rect">
            <a:avLst/>
          </a:prstGeom>
          <a:noFill/>
          <a:ln>
            <a:noFill/>
          </a:ln>
        </p:spPr>
        <p:txBody>
          <a:bodyPr anchorCtr="0" anchor="ctr" bIns="34275" lIns="68550" spcFirstLastPara="1" rIns="68550" wrap="square" tIns="34275">
            <a:spAutoFit/>
          </a:bodyPr>
          <a:lstStyle/>
          <a:p>
            <a:pPr indent="0" lvl="0" marL="0" marR="0" rtl="0" algn="l">
              <a:spcBef>
                <a:spcPts val="0"/>
              </a:spcBef>
              <a:spcAft>
                <a:spcPts val="0"/>
              </a:spcAft>
              <a:buNone/>
            </a:pPr>
            <a:r>
              <a:rPr b="1" lang="en" sz="1100">
                <a:solidFill>
                  <a:srgbClr val="09100F"/>
                </a:solidFill>
                <a:latin typeface="Poppins"/>
                <a:ea typeface="Poppins"/>
                <a:cs typeface="Poppins"/>
                <a:sym typeface="Poppins"/>
              </a:rPr>
              <a:t>Aspirational KR</a:t>
            </a:r>
            <a:endParaRPr sz="500">
              <a:solidFill>
                <a:srgbClr val="09100F"/>
              </a:solidFill>
            </a:endParaRPr>
          </a:p>
        </p:txBody>
      </p:sp>
      <p:sp>
        <p:nvSpPr>
          <p:cNvPr id="592" name="Google Shape;592;p57"/>
          <p:cNvSpPr/>
          <p:nvPr/>
        </p:nvSpPr>
        <p:spPr>
          <a:xfrm>
            <a:off x="3855783" y="2775792"/>
            <a:ext cx="1045500" cy="196500"/>
          </a:xfrm>
          <a:prstGeom prst="roundRect">
            <a:avLst>
              <a:gd fmla="val 9467" name="adj"/>
            </a:avLst>
          </a:prstGeom>
          <a:solidFill>
            <a:srgbClr val="FFFFFF"/>
          </a:solidFill>
          <a:ln>
            <a:noFill/>
          </a:ln>
        </p:spPr>
        <p:txBody>
          <a:bodyPr anchorCtr="0" anchor="ctr" bIns="25650" lIns="51300" spcFirstLastPara="1" rIns="51300" wrap="square" tIns="25650">
            <a:noAutofit/>
          </a:bodyPr>
          <a:lstStyle/>
          <a:p>
            <a:pPr indent="0" lvl="0" marL="0" marR="0" rtl="0" algn="ctr">
              <a:spcBef>
                <a:spcPts val="0"/>
              </a:spcBef>
              <a:spcAft>
                <a:spcPts val="0"/>
              </a:spcAft>
              <a:buNone/>
            </a:pPr>
            <a:r>
              <a:t/>
            </a:r>
            <a:endParaRPr sz="1100">
              <a:solidFill>
                <a:srgbClr val="595959"/>
              </a:solidFill>
              <a:latin typeface="Poppins"/>
              <a:ea typeface="Poppins"/>
              <a:cs typeface="Poppins"/>
              <a:sym typeface="Poppins"/>
            </a:endParaRPr>
          </a:p>
        </p:txBody>
      </p:sp>
      <p:sp>
        <p:nvSpPr>
          <p:cNvPr id="593" name="Google Shape;593;p57"/>
          <p:cNvSpPr/>
          <p:nvPr/>
        </p:nvSpPr>
        <p:spPr>
          <a:xfrm>
            <a:off x="3842180" y="2775792"/>
            <a:ext cx="798000" cy="196500"/>
          </a:xfrm>
          <a:prstGeom prst="roundRect">
            <a:avLst>
              <a:gd fmla="val 9467" name="adj"/>
            </a:avLst>
          </a:prstGeom>
          <a:solidFill>
            <a:schemeClr val="accent4"/>
          </a:solidFill>
          <a:ln>
            <a:noFill/>
          </a:ln>
        </p:spPr>
        <p:txBody>
          <a:bodyPr anchorCtr="0" anchor="ctr" bIns="25650" lIns="51300" spcFirstLastPara="1" rIns="51300" wrap="square" tIns="25650">
            <a:noAutofit/>
          </a:bodyPr>
          <a:lstStyle/>
          <a:p>
            <a:pPr indent="0" lvl="0" marL="0" marR="0" rtl="0" algn="ctr">
              <a:spcBef>
                <a:spcPts val="0"/>
              </a:spcBef>
              <a:spcAft>
                <a:spcPts val="0"/>
              </a:spcAft>
              <a:buNone/>
            </a:pPr>
            <a:r>
              <a:t/>
            </a:r>
            <a:endParaRPr sz="1100">
              <a:solidFill>
                <a:srgbClr val="595959"/>
              </a:solidFill>
              <a:latin typeface="Poppins"/>
              <a:ea typeface="Poppins"/>
              <a:cs typeface="Poppins"/>
              <a:sym typeface="Poppins"/>
            </a:endParaRPr>
          </a:p>
        </p:txBody>
      </p:sp>
      <p:sp>
        <p:nvSpPr>
          <p:cNvPr id="594" name="Google Shape;594;p57"/>
          <p:cNvSpPr/>
          <p:nvPr/>
        </p:nvSpPr>
        <p:spPr>
          <a:xfrm>
            <a:off x="3869387" y="3190074"/>
            <a:ext cx="1045500" cy="196500"/>
          </a:xfrm>
          <a:prstGeom prst="roundRect">
            <a:avLst>
              <a:gd fmla="val 9467" name="adj"/>
            </a:avLst>
          </a:prstGeom>
          <a:solidFill>
            <a:srgbClr val="FFFFFF"/>
          </a:solidFill>
          <a:ln>
            <a:noFill/>
          </a:ln>
        </p:spPr>
        <p:txBody>
          <a:bodyPr anchorCtr="0" anchor="ctr" bIns="25650" lIns="51300" spcFirstLastPara="1" rIns="51300" wrap="square" tIns="25650">
            <a:noAutofit/>
          </a:bodyPr>
          <a:lstStyle/>
          <a:p>
            <a:pPr indent="0" lvl="0" marL="0" marR="0" rtl="0" algn="ctr">
              <a:spcBef>
                <a:spcPts val="0"/>
              </a:spcBef>
              <a:spcAft>
                <a:spcPts val="0"/>
              </a:spcAft>
              <a:buNone/>
            </a:pPr>
            <a:r>
              <a:t/>
            </a:r>
            <a:endParaRPr sz="1100">
              <a:solidFill>
                <a:srgbClr val="595959"/>
              </a:solidFill>
              <a:latin typeface="Poppins"/>
              <a:ea typeface="Poppins"/>
              <a:cs typeface="Poppins"/>
              <a:sym typeface="Poppins"/>
            </a:endParaRPr>
          </a:p>
        </p:txBody>
      </p:sp>
      <p:sp>
        <p:nvSpPr>
          <p:cNvPr id="595" name="Google Shape;595;p57"/>
          <p:cNvSpPr/>
          <p:nvPr/>
        </p:nvSpPr>
        <p:spPr>
          <a:xfrm>
            <a:off x="3842180" y="3190074"/>
            <a:ext cx="393300" cy="196500"/>
          </a:xfrm>
          <a:prstGeom prst="roundRect">
            <a:avLst>
              <a:gd fmla="val 9467" name="adj"/>
            </a:avLst>
          </a:prstGeom>
          <a:solidFill>
            <a:srgbClr val="CECFCF"/>
          </a:solidFill>
          <a:ln>
            <a:noFill/>
          </a:ln>
        </p:spPr>
        <p:txBody>
          <a:bodyPr anchorCtr="0" anchor="ctr" bIns="25650" lIns="51300" spcFirstLastPara="1" rIns="51300" wrap="square" tIns="25650">
            <a:noAutofit/>
          </a:bodyPr>
          <a:lstStyle/>
          <a:p>
            <a:pPr indent="0" lvl="0" marL="0" marR="0" rtl="0" algn="ctr">
              <a:spcBef>
                <a:spcPts val="0"/>
              </a:spcBef>
              <a:spcAft>
                <a:spcPts val="0"/>
              </a:spcAft>
              <a:buNone/>
            </a:pPr>
            <a:r>
              <a:t/>
            </a:r>
            <a:endParaRPr sz="1100">
              <a:solidFill>
                <a:srgbClr val="595959"/>
              </a:solidFill>
              <a:latin typeface="Poppins"/>
              <a:ea typeface="Poppins"/>
              <a:cs typeface="Poppins"/>
              <a:sym typeface="Poppins"/>
            </a:endParaRPr>
          </a:p>
        </p:txBody>
      </p:sp>
      <p:sp>
        <p:nvSpPr>
          <p:cNvPr id="596" name="Google Shape;596;p57"/>
          <p:cNvSpPr/>
          <p:nvPr/>
        </p:nvSpPr>
        <p:spPr>
          <a:xfrm>
            <a:off x="3869387" y="3599809"/>
            <a:ext cx="1045500" cy="196500"/>
          </a:xfrm>
          <a:prstGeom prst="roundRect">
            <a:avLst>
              <a:gd fmla="val 9467" name="adj"/>
            </a:avLst>
          </a:prstGeom>
          <a:solidFill>
            <a:srgbClr val="FFFFFF"/>
          </a:solidFill>
          <a:ln>
            <a:noFill/>
          </a:ln>
        </p:spPr>
        <p:txBody>
          <a:bodyPr anchorCtr="0" anchor="ctr" bIns="25650" lIns="51300" spcFirstLastPara="1" rIns="51300" wrap="square" tIns="25650">
            <a:noAutofit/>
          </a:bodyPr>
          <a:lstStyle/>
          <a:p>
            <a:pPr indent="0" lvl="0" marL="0" marR="0" rtl="0" algn="ctr">
              <a:spcBef>
                <a:spcPts val="0"/>
              </a:spcBef>
              <a:spcAft>
                <a:spcPts val="0"/>
              </a:spcAft>
              <a:buNone/>
            </a:pPr>
            <a:r>
              <a:t/>
            </a:r>
            <a:endParaRPr sz="1100">
              <a:solidFill>
                <a:srgbClr val="595959"/>
              </a:solidFill>
              <a:latin typeface="Poppins"/>
              <a:ea typeface="Poppins"/>
              <a:cs typeface="Poppins"/>
              <a:sym typeface="Poppins"/>
            </a:endParaRPr>
          </a:p>
        </p:txBody>
      </p:sp>
      <p:sp>
        <p:nvSpPr>
          <p:cNvPr id="597" name="Google Shape;597;p57"/>
          <p:cNvSpPr/>
          <p:nvPr/>
        </p:nvSpPr>
        <p:spPr>
          <a:xfrm>
            <a:off x="3842179" y="3599809"/>
            <a:ext cx="518400" cy="196500"/>
          </a:xfrm>
          <a:prstGeom prst="roundRect">
            <a:avLst>
              <a:gd fmla="val 9467" name="adj"/>
            </a:avLst>
          </a:prstGeom>
          <a:solidFill>
            <a:srgbClr val="CECFCF"/>
          </a:solidFill>
          <a:ln>
            <a:noFill/>
          </a:ln>
        </p:spPr>
        <p:txBody>
          <a:bodyPr anchorCtr="0" anchor="ctr" bIns="25650" lIns="51300" spcFirstLastPara="1" rIns="51300" wrap="square" tIns="25650">
            <a:noAutofit/>
          </a:bodyPr>
          <a:lstStyle/>
          <a:p>
            <a:pPr indent="0" lvl="0" marL="0" marR="0" rtl="0" algn="ctr">
              <a:spcBef>
                <a:spcPts val="0"/>
              </a:spcBef>
              <a:spcAft>
                <a:spcPts val="0"/>
              </a:spcAft>
              <a:buNone/>
            </a:pPr>
            <a:r>
              <a:t/>
            </a:r>
            <a:endParaRPr sz="1100">
              <a:solidFill>
                <a:srgbClr val="595959"/>
              </a:solidFill>
              <a:latin typeface="Poppins"/>
              <a:ea typeface="Poppins"/>
              <a:cs typeface="Poppins"/>
              <a:sym typeface="Poppins"/>
            </a:endParaRPr>
          </a:p>
        </p:txBody>
      </p:sp>
      <p:sp>
        <p:nvSpPr>
          <p:cNvPr id="598" name="Google Shape;598;p57"/>
          <p:cNvSpPr/>
          <p:nvPr/>
        </p:nvSpPr>
        <p:spPr>
          <a:xfrm>
            <a:off x="3869387" y="4011819"/>
            <a:ext cx="1045500" cy="196500"/>
          </a:xfrm>
          <a:prstGeom prst="roundRect">
            <a:avLst>
              <a:gd fmla="val 9467" name="adj"/>
            </a:avLst>
          </a:prstGeom>
          <a:solidFill>
            <a:srgbClr val="FFFFFF"/>
          </a:solidFill>
          <a:ln>
            <a:noFill/>
          </a:ln>
        </p:spPr>
        <p:txBody>
          <a:bodyPr anchorCtr="0" anchor="ctr" bIns="25650" lIns="51300" spcFirstLastPara="1" rIns="51300" wrap="square" tIns="25650">
            <a:noAutofit/>
          </a:bodyPr>
          <a:lstStyle/>
          <a:p>
            <a:pPr indent="0" lvl="0" marL="0" marR="0" rtl="0" algn="ctr">
              <a:spcBef>
                <a:spcPts val="0"/>
              </a:spcBef>
              <a:spcAft>
                <a:spcPts val="0"/>
              </a:spcAft>
              <a:buNone/>
            </a:pPr>
            <a:r>
              <a:t/>
            </a:r>
            <a:endParaRPr sz="1100">
              <a:solidFill>
                <a:srgbClr val="595959"/>
              </a:solidFill>
              <a:latin typeface="Poppins"/>
              <a:ea typeface="Poppins"/>
              <a:cs typeface="Poppins"/>
              <a:sym typeface="Poppins"/>
            </a:endParaRPr>
          </a:p>
        </p:txBody>
      </p:sp>
      <p:sp>
        <p:nvSpPr>
          <p:cNvPr id="599" name="Google Shape;599;p57"/>
          <p:cNvSpPr/>
          <p:nvPr/>
        </p:nvSpPr>
        <p:spPr>
          <a:xfrm>
            <a:off x="3842179" y="4011819"/>
            <a:ext cx="702600" cy="196500"/>
          </a:xfrm>
          <a:prstGeom prst="roundRect">
            <a:avLst>
              <a:gd fmla="val 9467" name="adj"/>
            </a:avLst>
          </a:prstGeom>
          <a:solidFill>
            <a:schemeClr val="accent4"/>
          </a:solidFill>
          <a:ln>
            <a:noFill/>
          </a:ln>
        </p:spPr>
        <p:txBody>
          <a:bodyPr anchorCtr="0" anchor="ctr" bIns="25650" lIns="51300" spcFirstLastPara="1" rIns="51300" wrap="square" tIns="25650">
            <a:noAutofit/>
          </a:bodyPr>
          <a:lstStyle/>
          <a:p>
            <a:pPr indent="0" lvl="0" marL="0" marR="0" rtl="0" algn="ctr">
              <a:spcBef>
                <a:spcPts val="0"/>
              </a:spcBef>
              <a:spcAft>
                <a:spcPts val="0"/>
              </a:spcAft>
              <a:buNone/>
            </a:pPr>
            <a:r>
              <a:t/>
            </a:r>
            <a:endParaRPr sz="1100">
              <a:solidFill>
                <a:srgbClr val="595959"/>
              </a:solidFill>
              <a:latin typeface="Poppins"/>
              <a:ea typeface="Poppins"/>
              <a:cs typeface="Poppins"/>
              <a:sym typeface="Poppins"/>
            </a:endParaRPr>
          </a:p>
        </p:txBody>
      </p:sp>
      <p:sp>
        <p:nvSpPr>
          <p:cNvPr id="600" name="Google Shape;600;p57"/>
          <p:cNvSpPr/>
          <p:nvPr/>
        </p:nvSpPr>
        <p:spPr>
          <a:xfrm>
            <a:off x="3869387" y="4423827"/>
            <a:ext cx="1045500" cy="196500"/>
          </a:xfrm>
          <a:prstGeom prst="roundRect">
            <a:avLst>
              <a:gd fmla="val 9467" name="adj"/>
            </a:avLst>
          </a:prstGeom>
          <a:solidFill>
            <a:srgbClr val="FFFFFF"/>
          </a:solidFill>
          <a:ln>
            <a:noFill/>
          </a:ln>
        </p:spPr>
        <p:txBody>
          <a:bodyPr anchorCtr="0" anchor="ctr" bIns="25650" lIns="51300" spcFirstLastPara="1" rIns="51300" wrap="square" tIns="25650">
            <a:noAutofit/>
          </a:bodyPr>
          <a:lstStyle/>
          <a:p>
            <a:pPr indent="0" lvl="0" marL="0" marR="0" rtl="0" algn="ctr">
              <a:spcBef>
                <a:spcPts val="0"/>
              </a:spcBef>
              <a:spcAft>
                <a:spcPts val="0"/>
              </a:spcAft>
              <a:buNone/>
            </a:pPr>
            <a:r>
              <a:t/>
            </a:r>
            <a:endParaRPr sz="1100">
              <a:solidFill>
                <a:srgbClr val="595959"/>
              </a:solidFill>
              <a:latin typeface="Poppins"/>
              <a:ea typeface="Poppins"/>
              <a:cs typeface="Poppins"/>
              <a:sym typeface="Poppins"/>
            </a:endParaRPr>
          </a:p>
        </p:txBody>
      </p:sp>
      <p:sp>
        <p:nvSpPr>
          <p:cNvPr id="601" name="Google Shape;601;p57"/>
          <p:cNvSpPr/>
          <p:nvPr/>
        </p:nvSpPr>
        <p:spPr>
          <a:xfrm>
            <a:off x="3842180" y="4423827"/>
            <a:ext cx="798000" cy="196500"/>
          </a:xfrm>
          <a:prstGeom prst="roundRect">
            <a:avLst>
              <a:gd fmla="val 9467" name="adj"/>
            </a:avLst>
          </a:prstGeom>
          <a:solidFill>
            <a:srgbClr val="CECFCF"/>
          </a:solidFill>
          <a:ln>
            <a:noFill/>
          </a:ln>
        </p:spPr>
        <p:txBody>
          <a:bodyPr anchorCtr="0" anchor="ctr" bIns="25650" lIns="51300" spcFirstLastPara="1" rIns="51300" wrap="square" tIns="25650">
            <a:noAutofit/>
          </a:bodyPr>
          <a:lstStyle/>
          <a:p>
            <a:pPr indent="0" lvl="0" marL="0" marR="0" rtl="0" algn="ctr">
              <a:spcBef>
                <a:spcPts val="0"/>
              </a:spcBef>
              <a:spcAft>
                <a:spcPts val="0"/>
              </a:spcAft>
              <a:buNone/>
            </a:pPr>
            <a:r>
              <a:t/>
            </a:r>
            <a:endParaRPr sz="1100">
              <a:solidFill>
                <a:srgbClr val="595959"/>
              </a:solidFill>
              <a:latin typeface="Poppins"/>
              <a:ea typeface="Poppins"/>
              <a:cs typeface="Poppins"/>
              <a:sym typeface="Poppins"/>
            </a:endParaRPr>
          </a:p>
        </p:txBody>
      </p:sp>
      <p:sp>
        <p:nvSpPr>
          <p:cNvPr id="602" name="Google Shape;602;p57"/>
          <p:cNvSpPr txBox="1"/>
          <p:nvPr/>
        </p:nvSpPr>
        <p:spPr>
          <a:xfrm>
            <a:off x="4542718" y="3194428"/>
            <a:ext cx="465900" cy="207900"/>
          </a:xfrm>
          <a:prstGeom prst="rect">
            <a:avLst/>
          </a:prstGeom>
          <a:noFill/>
          <a:ln>
            <a:noFill/>
          </a:ln>
        </p:spPr>
        <p:txBody>
          <a:bodyPr anchorCtr="0" anchor="ctr" bIns="34275" lIns="68550" spcFirstLastPara="1" rIns="68550" wrap="square" tIns="34275">
            <a:spAutoFit/>
          </a:bodyPr>
          <a:lstStyle/>
          <a:p>
            <a:pPr indent="0" lvl="0" marL="0" marR="0" rtl="0" algn="ctr">
              <a:spcBef>
                <a:spcPts val="0"/>
              </a:spcBef>
              <a:spcAft>
                <a:spcPts val="0"/>
              </a:spcAft>
              <a:buNone/>
            </a:pPr>
            <a:r>
              <a:rPr lang="en" sz="900">
                <a:solidFill>
                  <a:srgbClr val="09100F"/>
                </a:solidFill>
                <a:latin typeface="Poppins"/>
                <a:ea typeface="Poppins"/>
                <a:cs typeface="Poppins"/>
                <a:sym typeface="Poppins"/>
              </a:rPr>
              <a:t>35%</a:t>
            </a:r>
            <a:endParaRPr sz="900">
              <a:solidFill>
                <a:srgbClr val="09100F"/>
              </a:solidFill>
            </a:endParaRPr>
          </a:p>
        </p:txBody>
      </p:sp>
      <p:sp>
        <p:nvSpPr>
          <p:cNvPr id="603" name="Google Shape;603;p57"/>
          <p:cNvSpPr txBox="1"/>
          <p:nvPr/>
        </p:nvSpPr>
        <p:spPr>
          <a:xfrm>
            <a:off x="4542718" y="3607218"/>
            <a:ext cx="465900" cy="207900"/>
          </a:xfrm>
          <a:prstGeom prst="rect">
            <a:avLst/>
          </a:prstGeom>
          <a:noFill/>
          <a:ln>
            <a:noFill/>
          </a:ln>
        </p:spPr>
        <p:txBody>
          <a:bodyPr anchorCtr="0" anchor="ctr" bIns="34275" lIns="68550" spcFirstLastPara="1" rIns="68550" wrap="square" tIns="34275">
            <a:spAutoFit/>
          </a:bodyPr>
          <a:lstStyle/>
          <a:p>
            <a:pPr indent="0" lvl="0" marL="0" marR="0" rtl="0" algn="ctr">
              <a:spcBef>
                <a:spcPts val="0"/>
              </a:spcBef>
              <a:spcAft>
                <a:spcPts val="0"/>
              </a:spcAft>
              <a:buNone/>
            </a:pPr>
            <a:r>
              <a:rPr lang="en" sz="900">
                <a:solidFill>
                  <a:srgbClr val="09100F"/>
                </a:solidFill>
                <a:latin typeface="Poppins"/>
                <a:ea typeface="Poppins"/>
                <a:cs typeface="Poppins"/>
                <a:sym typeface="Poppins"/>
              </a:rPr>
              <a:t>50%</a:t>
            </a:r>
            <a:endParaRPr sz="900">
              <a:solidFill>
                <a:srgbClr val="09100F"/>
              </a:solidFill>
            </a:endParaRPr>
          </a:p>
        </p:txBody>
      </p:sp>
      <p:sp>
        <p:nvSpPr>
          <p:cNvPr id="604" name="Google Shape;604;p57"/>
          <p:cNvSpPr txBox="1"/>
          <p:nvPr/>
        </p:nvSpPr>
        <p:spPr>
          <a:xfrm>
            <a:off x="4556324" y="4010629"/>
            <a:ext cx="465900" cy="207900"/>
          </a:xfrm>
          <a:prstGeom prst="rect">
            <a:avLst/>
          </a:prstGeom>
          <a:noFill/>
          <a:ln>
            <a:noFill/>
          </a:ln>
        </p:spPr>
        <p:txBody>
          <a:bodyPr anchorCtr="0" anchor="ctr" bIns="34275" lIns="68550" spcFirstLastPara="1" rIns="68550" wrap="square" tIns="34275">
            <a:spAutoFit/>
          </a:bodyPr>
          <a:lstStyle/>
          <a:p>
            <a:pPr indent="0" lvl="0" marL="0" marR="0" rtl="0" algn="ctr">
              <a:spcBef>
                <a:spcPts val="0"/>
              </a:spcBef>
              <a:spcAft>
                <a:spcPts val="0"/>
              </a:spcAft>
              <a:buNone/>
            </a:pPr>
            <a:r>
              <a:rPr lang="en" sz="900">
                <a:solidFill>
                  <a:srgbClr val="09100F"/>
                </a:solidFill>
                <a:latin typeface="Poppins"/>
                <a:ea typeface="Poppins"/>
                <a:cs typeface="Poppins"/>
                <a:sym typeface="Poppins"/>
              </a:rPr>
              <a:t>60%</a:t>
            </a:r>
            <a:endParaRPr sz="900">
              <a:solidFill>
                <a:srgbClr val="09100F"/>
              </a:solidFill>
            </a:endParaRPr>
          </a:p>
        </p:txBody>
      </p:sp>
      <p:sp>
        <p:nvSpPr>
          <p:cNvPr id="605" name="Google Shape;605;p57"/>
          <p:cNvSpPr txBox="1"/>
          <p:nvPr/>
        </p:nvSpPr>
        <p:spPr>
          <a:xfrm>
            <a:off x="4556324" y="4432800"/>
            <a:ext cx="465900" cy="207900"/>
          </a:xfrm>
          <a:prstGeom prst="rect">
            <a:avLst/>
          </a:prstGeom>
          <a:noFill/>
          <a:ln>
            <a:noFill/>
          </a:ln>
        </p:spPr>
        <p:txBody>
          <a:bodyPr anchorCtr="0" anchor="ctr" bIns="34275" lIns="68550" spcFirstLastPara="1" rIns="68550" wrap="square" tIns="34275">
            <a:spAutoFit/>
          </a:bodyPr>
          <a:lstStyle/>
          <a:p>
            <a:pPr indent="0" lvl="0" marL="0" marR="0" rtl="0" algn="ctr">
              <a:spcBef>
                <a:spcPts val="0"/>
              </a:spcBef>
              <a:spcAft>
                <a:spcPts val="0"/>
              </a:spcAft>
              <a:buNone/>
            </a:pPr>
            <a:r>
              <a:rPr lang="en" sz="900">
                <a:solidFill>
                  <a:srgbClr val="09100F"/>
                </a:solidFill>
                <a:latin typeface="Poppins"/>
                <a:ea typeface="Poppins"/>
                <a:cs typeface="Poppins"/>
                <a:sym typeface="Poppins"/>
              </a:rPr>
              <a:t>80%</a:t>
            </a:r>
            <a:endParaRPr sz="900">
              <a:solidFill>
                <a:srgbClr val="09100F"/>
              </a:solidFill>
            </a:endParaRPr>
          </a:p>
        </p:txBody>
      </p:sp>
      <p:sp>
        <p:nvSpPr>
          <p:cNvPr id="606" name="Google Shape;606;p57"/>
          <p:cNvSpPr txBox="1"/>
          <p:nvPr/>
        </p:nvSpPr>
        <p:spPr>
          <a:xfrm>
            <a:off x="4542718" y="2784908"/>
            <a:ext cx="465900" cy="207900"/>
          </a:xfrm>
          <a:prstGeom prst="rect">
            <a:avLst/>
          </a:prstGeom>
          <a:noFill/>
          <a:ln>
            <a:noFill/>
          </a:ln>
        </p:spPr>
        <p:txBody>
          <a:bodyPr anchorCtr="0" anchor="ctr" bIns="34275" lIns="68550" spcFirstLastPara="1" rIns="68550" wrap="square" tIns="34275">
            <a:spAutoFit/>
          </a:bodyPr>
          <a:lstStyle/>
          <a:p>
            <a:pPr indent="0" lvl="0" marL="0" marR="0" rtl="0" algn="ctr">
              <a:spcBef>
                <a:spcPts val="0"/>
              </a:spcBef>
              <a:spcAft>
                <a:spcPts val="0"/>
              </a:spcAft>
              <a:buNone/>
            </a:pPr>
            <a:r>
              <a:rPr lang="en" sz="900">
                <a:solidFill>
                  <a:srgbClr val="09100F"/>
                </a:solidFill>
                <a:latin typeface="Poppins"/>
                <a:ea typeface="Poppins"/>
                <a:cs typeface="Poppins"/>
                <a:sym typeface="Poppins"/>
              </a:rPr>
              <a:t>80%</a:t>
            </a:r>
            <a:endParaRPr sz="900">
              <a:solidFill>
                <a:srgbClr val="09100F"/>
              </a:solidFill>
            </a:endParaRPr>
          </a:p>
        </p:txBody>
      </p:sp>
      <p:sp>
        <p:nvSpPr>
          <p:cNvPr id="607" name="Google Shape;607;p57"/>
          <p:cNvSpPr txBox="1"/>
          <p:nvPr/>
        </p:nvSpPr>
        <p:spPr>
          <a:xfrm>
            <a:off x="6883461" y="2437217"/>
            <a:ext cx="1207500" cy="238500"/>
          </a:xfrm>
          <a:prstGeom prst="rect">
            <a:avLst/>
          </a:prstGeom>
          <a:noFill/>
          <a:ln>
            <a:noFill/>
          </a:ln>
        </p:spPr>
        <p:txBody>
          <a:bodyPr anchorCtr="0" anchor="ctr" bIns="34275" lIns="68550" spcFirstLastPara="1" rIns="68550" wrap="square" tIns="34275">
            <a:spAutoFit/>
          </a:bodyPr>
          <a:lstStyle/>
          <a:p>
            <a:pPr indent="0" lvl="0" marL="0" marR="0" rtl="0" algn="l">
              <a:spcBef>
                <a:spcPts val="0"/>
              </a:spcBef>
              <a:spcAft>
                <a:spcPts val="0"/>
              </a:spcAft>
              <a:buNone/>
            </a:pPr>
            <a:r>
              <a:rPr b="1" lang="en" sz="1100">
                <a:solidFill>
                  <a:srgbClr val="09100F"/>
                </a:solidFill>
                <a:latin typeface="Poppins"/>
                <a:ea typeface="Poppins"/>
                <a:cs typeface="Poppins"/>
                <a:sym typeface="Poppins"/>
              </a:rPr>
              <a:t>Progress</a:t>
            </a:r>
            <a:endParaRPr sz="500">
              <a:solidFill>
                <a:srgbClr val="09100F"/>
              </a:solidFill>
            </a:endParaRPr>
          </a:p>
        </p:txBody>
      </p:sp>
      <p:sp>
        <p:nvSpPr>
          <p:cNvPr id="608" name="Google Shape;608;p57"/>
          <p:cNvSpPr/>
          <p:nvPr/>
        </p:nvSpPr>
        <p:spPr>
          <a:xfrm>
            <a:off x="6973989" y="2778512"/>
            <a:ext cx="1045500" cy="196500"/>
          </a:xfrm>
          <a:prstGeom prst="roundRect">
            <a:avLst>
              <a:gd fmla="val 9467" name="adj"/>
            </a:avLst>
          </a:prstGeom>
          <a:solidFill>
            <a:srgbClr val="FFFFFF"/>
          </a:solidFill>
          <a:ln>
            <a:noFill/>
          </a:ln>
        </p:spPr>
        <p:txBody>
          <a:bodyPr anchorCtr="0" anchor="ctr" bIns="25650" lIns="51300" spcFirstLastPara="1" rIns="51300" wrap="square" tIns="25650">
            <a:noAutofit/>
          </a:bodyPr>
          <a:lstStyle/>
          <a:p>
            <a:pPr indent="0" lvl="0" marL="0" marR="0" rtl="0" algn="ctr">
              <a:spcBef>
                <a:spcPts val="0"/>
              </a:spcBef>
              <a:spcAft>
                <a:spcPts val="0"/>
              </a:spcAft>
              <a:buNone/>
            </a:pPr>
            <a:r>
              <a:t/>
            </a:r>
            <a:endParaRPr sz="1100">
              <a:solidFill>
                <a:srgbClr val="595959"/>
              </a:solidFill>
              <a:latin typeface="Poppins"/>
              <a:ea typeface="Poppins"/>
              <a:cs typeface="Poppins"/>
              <a:sym typeface="Poppins"/>
            </a:endParaRPr>
          </a:p>
        </p:txBody>
      </p:sp>
      <p:sp>
        <p:nvSpPr>
          <p:cNvPr id="609" name="Google Shape;609;p57"/>
          <p:cNvSpPr/>
          <p:nvPr/>
        </p:nvSpPr>
        <p:spPr>
          <a:xfrm>
            <a:off x="6960386" y="2778512"/>
            <a:ext cx="629700" cy="196500"/>
          </a:xfrm>
          <a:prstGeom prst="roundRect">
            <a:avLst>
              <a:gd fmla="val 9467" name="adj"/>
            </a:avLst>
          </a:prstGeom>
          <a:solidFill>
            <a:schemeClr val="accent4"/>
          </a:solidFill>
          <a:ln>
            <a:noFill/>
          </a:ln>
        </p:spPr>
        <p:txBody>
          <a:bodyPr anchorCtr="0" anchor="ctr" bIns="25650" lIns="51300" spcFirstLastPara="1" rIns="51300" wrap="square" tIns="25650">
            <a:noAutofit/>
          </a:bodyPr>
          <a:lstStyle/>
          <a:p>
            <a:pPr indent="0" lvl="0" marL="0" marR="0" rtl="0" algn="ctr">
              <a:spcBef>
                <a:spcPts val="0"/>
              </a:spcBef>
              <a:spcAft>
                <a:spcPts val="0"/>
              </a:spcAft>
              <a:buNone/>
            </a:pPr>
            <a:r>
              <a:t/>
            </a:r>
            <a:endParaRPr sz="1100">
              <a:solidFill>
                <a:srgbClr val="595959"/>
              </a:solidFill>
              <a:latin typeface="Poppins"/>
              <a:ea typeface="Poppins"/>
              <a:cs typeface="Poppins"/>
              <a:sym typeface="Poppins"/>
            </a:endParaRPr>
          </a:p>
        </p:txBody>
      </p:sp>
      <p:sp>
        <p:nvSpPr>
          <p:cNvPr id="610" name="Google Shape;610;p57"/>
          <p:cNvSpPr/>
          <p:nvPr/>
        </p:nvSpPr>
        <p:spPr>
          <a:xfrm>
            <a:off x="6987594" y="3192794"/>
            <a:ext cx="1045500" cy="196500"/>
          </a:xfrm>
          <a:prstGeom prst="roundRect">
            <a:avLst>
              <a:gd fmla="val 9467" name="adj"/>
            </a:avLst>
          </a:prstGeom>
          <a:solidFill>
            <a:srgbClr val="FFFFFF"/>
          </a:solidFill>
          <a:ln>
            <a:noFill/>
          </a:ln>
        </p:spPr>
        <p:txBody>
          <a:bodyPr anchorCtr="0" anchor="ctr" bIns="25650" lIns="51300" spcFirstLastPara="1" rIns="51300" wrap="square" tIns="25650">
            <a:noAutofit/>
          </a:bodyPr>
          <a:lstStyle/>
          <a:p>
            <a:pPr indent="0" lvl="0" marL="0" marR="0" rtl="0" algn="ctr">
              <a:spcBef>
                <a:spcPts val="0"/>
              </a:spcBef>
              <a:spcAft>
                <a:spcPts val="0"/>
              </a:spcAft>
              <a:buNone/>
            </a:pPr>
            <a:r>
              <a:t/>
            </a:r>
            <a:endParaRPr sz="1100">
              <a:solidFill>
                <a:srgbClr val="595959"/>
              </a:solidFill>
              <a:latin typeface="Poppins"/>
              <a:ea typeface="Poppins"/>
              <a:cs typeface="Poppins"/>
              <a:sym typeface="Poppins"/>
            </a:endParaRPr>
          </a:p>
        </p:txBody>
      </p:sp>
      <p:sp>
        <p:nvSpPr>
          <p:cNvPr id="611" name="Google Shape;611;p57"/>
          <p:cNvSpPr/>
          <p:nvPr/>
        </p:nvSpPr>
        <p:spPr>
          <a:xfrm>
            <a:off x="6960386" y="3192794"/>
            <a:ext cx="321900" cy="196500"/>
          </a:xfrm>
          <a:prstGeom prst="roundRect">
            <a:avLst>
              <a:gd fmla="val 9467" name="adj"/>
            </a:avLst>
          </a:prstGeom>
          <a:solidFill>
            <a:srgbClr val="CECFCF"/>
          </a:solidFill>
          <a:ln>
            <a:noFill/>
          </a:ln>
        </p:spPr>
        <p:txBody>
          <a:bodyPr anchorCtr="0" anchor="ctr" bIns="25650" lIns="51300" spcFirstLastPara="1" rIns="51300" wrap="square" tIns="25650">
            <a:noAutofit/>
          </a:bodyPr>
          <a:lstStyle/>
          <a:p>
            <a:pPr indent="0" lvl="0" marL="0" marR="0" rtl="0" algn="ctr">
              <a:spcBef>
                <a:spcPts val="0"/>
              </a:spcBef>
              <a:spcAft>
                <a:spcPts val="0"/>
              </a:spcAft>
              <a:buNone/>
            </a:pPr>
            <a:r>
              <a:t/>
            </a:r>
            <a:endParaRPr sz="1100">
              <a:solidFill>
                <a:srgbClr val="595959"/>
              </a:solidFill>
              <a:latin typeface="Poppins"/>
              <a:ea typeface="Poppins"/>
              <a:cs typeface="Poppins"/>
              <a:sym typeface="Poppins"/>
            </a:endParaRPr>
          </a:p>
        </p:txBody>
      </p:sp>
      <p:sp>
        <p:nvSpPr>
          <p:cNvPr id="612" name="Google Shape;612;p57"/>
          <p:cNvSpPr/>
          <p:nvPr/>
        </p:nvSpPr>
        <p:spPr>
          <a:xfrm>
            <a:off x="6987594" y="3602529"/>
            <a:ext cx="1045500" cy="196500"/>
          </a:xfrm>
          <a:prstGeom prst="roundRect">
            <a:avLst>
              <a:gd fmla="val 9467" name="adj"/>
            </a:avLst>
          </a:prstGeom>
          <a:solidFill>
            <a:srgbClr val="FFFFFF"/>
          </a:solidFill>
          <a:ln>
            <a:noFill/>
          </a:ln>
        </p:spPr>
        <p:txBody>
          <a:bodyPr anchorCtr="0" anchor="ctr" bIns="25650" lIns="51300" spcFirstLastPara="1" rIns="51300" wrap="square" tIns="25650">
            <a:noAutofit/>
          </a:bodyPr>
          <a:lstStyle/>
          <a:p>
            <a:pPr indent="0" lvl="0" marL="0" marR="0" rtl="0" algn="ctr">
              <a:spcBef>
                <a:spcPts val="0"/>
              </a:spcBef>
              <a:spcAft>
                <a:spcPts val="0"/>
              </a:spcAft>
              <a:buNone/>
            </a:pPr>
            <a:r>
              <a:t/>
            </a:r>
            <a:endParaRPr sz="1100">
              <a:solidFill>
                <a:srgbClr val="595959"/>
              </a:solidFill>
              <a:latin typeface="Poppins"/>
              <a:ea typeface="Poppins"/>
              <a:cs typeface="Poppins"/>
              <a:sym typeface="Poppins"/>
            </a:endParaRPr>
          </a:p>
        </p:txBody>
      </p:sp>
      <p:sp>
        <p:nvSpPr>
          <p:cNvPr id="613" name="Google Shape;613;p57"/>
          <p:cNvSpPr/>
          <p:nvPr/>
        </p:nvSpPr>
        <p:spPr>
          <a:xfrm>
            <a:off x="6960386" y="3602529"/>
            <a:ext cx="453600" cy="196500"/>
          </a:xfrm>
          <a:prstGeom prst="roundRect">
            <a:avLst>
              <a:gd fmla="val 9467" name="adj"/>
            </a:avLst>
          </a:prstGeom>
          <a:solidFill>
            <a:srgbClr val="CECFCF"/>
          </a:solidFill>
          <a:ln>
            <a:noFill/>
          </a:ln>
        </p:spPr>
        <p:txBody>
          <a:bodyPr anchorCtr="0" anchor="ctr" bIns="25650" lIns="51300" spcFirstLastPara="1" rIns="51300" wrap="square" tIns="25650">
            <a:noAutofit/>
          </a:bodyPr>
          <a:lstStyle/>
          <a:p>
            <a:pPr indent="0" lvl="0" marL="0" marR="0" rtl="0" algn="ctr">
              <a:spcBef>
                <a:spcPts val="0"/>
              </a:spcBef>
              <a:spcAft>
                <a:spcPts val="0"/>
              </a:spcAft>
              <a:buNone/>
            </a:pPr>
            <a:r>
              <a:t/>
            </a:r>
            <a:endParaRPr sz="1100">
              <a:solidFill>
                <a:srgbClr val="595959"/>
              </a:solidFill>
              <a:latin typeface="Poppins"/>
              <a:ea typeface="Poppins"/>
              <a:cs typeface="Poppins"/>
              <a:sym typeface="Poppins"/>
            </a:endParaRPr>
          </a:p>
        </p:txBody>
      </p:sp>
      <p:sp>
        <p:nvSpPr>
          <p:cNvPr id="614" name="Google Shape;614;p57"/>
          <p:cNvSpPr/>
          <p:nvPr/>
        </p:nvSpPr>
        <p:spPr>
          <a:xfrm>
            <a:off x="6990317" y="4013414"/>
            <a:ext cx="1045500" cy="196500"/>
          </a:xfrm>
          <a:prstGeom prst="roundRect">
            <a:avLst>
              <a:gd fmla="val 9467" name="adj"/>
            </a:avLst>
          </a:prstGeom>
          <a:solidFill>
            <a:srgbClr val="FFFFFF"/>
          </a:solidFill>
          <a:ln>
            <a:noFill/>
          </a:ln>
        </p:spPr>
        <p:txBody>
          <a:bodyPr anchorCtr="0" anchor="ctr" bIns="25650" lIns="51300" spcFirstLastPara="1" rIns="51300" wrap="square" tIns="25650">
            <a:noAutofit/>
          </a:bodyPr>
          <a:lstStyle/>
          <a:p>
            <a:pPr indent="0" lvl="0" marL="0" marR="0" rtl="0" algn="ctr">
              <a:spcBef>
                <a:spcPts val="0"/>
              </a:spcBef>
              <a:spcAft>
                <a:spcPts val="0"/>
              </a:spcAft>
              <a:buNone/>
            </a:pPr>
            <a:r>
              <a:t/>
            </a:r>
            <a:endParaRPr sz="1100">
              <a:solidFill>
                <a:srgbClr val="595959"/>
              </a:solidFill>
              <a:latin typeface="Poppins"/>
              <a:ea typeface="Poppins"/>
              <a:cs typeface="Poppins"/>
              <a:sym typeface="Poppins"/>
            </a:endParaRPr>
          </a:p>
        </p:txBody>
      </p:sp>
      <p:sp>
        <p:nvSpPr>
          <p:cNvPr id="615" name="Google Shape;615;p57"/>
          <p:cNvSpPr/>
          <p:nvPr/>
        </p:nvSpPr>
        <p:spPr>
          <a:xfrm>
            <a:off x="6960386" y="4014539"/>
            <a:ext cx="527100" cy="196500"/>
          </a:xfrm>
          <a:prstGeom prst="roundRect">
            <a:avLst>
              <a:gd fmla="val 9467" name="adj"/>
            </a:avLst>
          </a:prstGeom>
          <a:solidFill>
            <a:schemeClr val="accent4"/>
          </a:solidFill>
          <a:ln>
            <a:noFill/>
          </a:ln>
        </p:spPr>
        <p:txBody>
          <a:bodyPr anchorCtr="0" anchor="ctr" bIns="25650" lIns="51300" spcFirstLastPara="1" rIns="51300" wrap="square" tIns="25650">
            <a:noAutofit/>
          </a:bodyPr>
          <a:lstStyle/>
          <a:p>
            <a:pPr indent="0" lvl="0" marL="0" marR="0" rtl="0" algn="ctr">
              <a:spcBef>
                <a:spcPts val="0"/>
              </a:spcBef>
              <a:spcAft>
                <a:spcPts val="0"/>
              </a:spcAft>
              <a:buNone/>
            </a:pPr>
            <a:r>
              <a:t/>
            </a:r>
            <a:endParaRPr sz="1100">
              <a:solidFill>
                <a:srgbClr val="595959"/>
              </a:solidFill>
              <a:latin typeface="Poppins"/>
              <a:ea typeface="Poppins"/>
              <a:cs typeface="Poppins"/>
              <a:sym typeface="Poppins"/>
            </a:endParaRPr>
          </a:p>
        </p:txBody>
      </p:sp>
      <p:sp>
        <p:nvSpPr>
          <p:cNvPr id="616" name="Google Shape;616;p57"/>
          <p:cNvSpPr/>
          <p:nvPr/>
        </p:nvSpPr>
        <p:spPr>
          <a:xfrm>
            <a:off x="6993041" y="4424299"/>
            <a:ext cx="1045500" cy="196500"/>
          </a:xfrm>
          <a:prstGeom prst="roundRect">
            <a:avLst>
              <a:gd fmla="val 9467" name="adj"/>
            </a:avLst>
          </a:prstGeom>
          <a:solidFill>
            <a:srgbClr val="FFFFFF"/>
          </a:solidFill>
          <a:ln>
            <a:noFill/>
          </a:ln>
        </p:spPr>
        <p:txBody>
          <a:bodyPr anchorCtr="0" anchor="ctr" bIns="25650" lIns="51300" spcFirstLastPara="1" rIns="51300" wrap="square" tIns="25650">
            <a:noAutofit/>
          </a:bodyPr>
          <a:lstStyle/>
          <a:p>
            <a:pPr indent="0" lvl="0" marL="0" marR="0" rtl="0" algn="ctr">
              <a:spcBef>
                <a:spcPts val="0"/>
              </a:spcBef>
              <a:spcAft>
                <a:spcPts val="0"/>
              </a:spcAft>
              <a:buNone/>
            </a:pPr>
            <a:r>
              <a:t/>
            </a:r>
            <a:endParaRPr sz="1100">
              <a:solidFill>
                <a:srgbClr val="595959"/>
              </a:solidFill>
              <a:latin typeface="Poppins"/>
              <a:ea typeface="Poppins"/>
              <a:cs typeface="Poppins"/>
              <a:sym typeface="Poppins"/>
            </a:endParaRPr>
          </a:p>
        </p:txBody>
      </p:sp>
      <p:sp>
        <p:nvSpPr>
          <p:cNvPr id="617" name="Google Shape;617;p57"/>
          <p:cNvSpPr/>
          <p:nvPr/>
        </p:nvSpPr>
        <p:spPr>
          <a:xfrm>
            <a:off x="6960386" y="4426548"/>
            <a:ext cx="688200" cy="196500"/>
          </a:xfrm>
          <a:prstGeom prst="roundRect">
            <a:avLst>
              <a:gd fmla="val 9467" name="adj"/>
            </a:avLst>
          </a:prstGeom>
          <a:solidFill>
            <a:srgbClr val="CECFCF"/>
          </a:solidFill>
          <a:ln>
            <a:noFill/>
          </a:ln>
        </p:spPr>
        <p:txBody>
          <a:bodyPr anchorCtr="0" anchor="ctr" bIns="25650" lIns="51300" spcFirstLastPara="1" rIns="51300" wrap="square" tIns="25650">
            <a:noAutofit/>
          </a:bodyPr>
          <a:lstStyle/>
          <a:p>
            <a:pPr indent="0" lvl="0" marL="0" marR="0" rtl="0" algn="ctr">
              <a:spcBef>
                <a:spcPts val="0"/>
              </a:spcBef>
              <a:spcAft>
                <a:spcPts val="0"/>
              </a:spcAft>
              <a:buNone/>
            </a:pPr>
            <a:r>
              <a:t/>
            </a:r>
            <a:endParaRPr sz="1100">
              <a:solidFill>
                <a:srgbClr val="595959"/>
              </a:solidFill>
              <a:latin typeface="Poppins"/>
              <a:ea typeface="Poppins"/>
              <a:cs typeface="Poppins"/>
              <a:sym typeface="Poppins"/>
            </a:endParaRPr>
          </a:p>
        </p:txBody>
      </p:sp>
      <p:sp>
        <p:nvSpPr>
          <p:cNvPr id="618" name="Google Shape;618;p57"/>
          <p:cNvSpPr txBox="1"/>
          <p:nvPr/>
        </p:nvSpPr>
        <p:spPr>
          <a:xfrm>
            <a:off x="7653538" y="4013350"/>
            <a:ext cx="465900" cy="207900"/>
          </a:xfrm>
          <a:prstGeom prst="rect">
            <a:avLst/>
          </a:prstGeom>
          <a:noFill/>
          <a:ln>
            <a:noFill/>
          </a:ln>
        </p:spPr>
        <p:txBody>
          <a:bodyPr anchorCtr="0" anchor="ctr" bIns="34275" lIns="68550" spcFirstLastPara="1" rIns="68550" wrap="square" tIns="34275">
            <a:spAutoFit/>
          </a:bodyPr>
          <a:lstStyle/>
          <a:p>
            <a:pPr indent="0" lvl="0" marL="0" marR="0" rtl="0" algn="ctr">
              <a:spcBef>
                <a:spcPts val="0"/>
              </a:spcBef>
              <a:spcAft>
                <a:spcPts val="0"/>
              </a:spcAft>
              <a:buNone/>
            </a:pPr>
            <a:r>
              <a:rPr lang="en" sz="900">
                <a:solidFill>
                  <a:srgbClr val="09100F"/>
                </a:solidFill>
                <a:latin typeface="Poppins"/>
                <a:ea typeface="Poppins"/>
                <a:cs typeface="Poppins"/>
                <a:sym typeface="Poppins"/>
              </a:rPr>
              <a:t>45%</a:t>
            </a:r>
            <a:endParaRPr sz="900">
              <a:solidFill>
                <a:srgbClr val="09100F"/>
              </a:solidFill>
            </a:endParaRPr>
          </a:p>
        </p:txBody>
      </p:sp>
      <p:sp>
        <p:nvSpPr>
          <p:cNvPr id="619" name="Google Shape;619;p57"/>
          <p:cNvSpPr txBox="1"/>
          <p:nvPr/>
        </p:nvSpPr>
        <p:spPr>
          <a:xfrm>
            <a:off x="7653538" y="4435521"/>
            <a:ext cx="465900" cy="207900"/>
          </a:xfrm>
          <a:prstGeom prst="rect">
            <a:avLst/>
          </a:prstGeom>
          <a:noFill/>
          <a:ln>
            <a:noFill/>
          </a:ln>
        </p:spPr>
        <p:txBody>
          <a:bodyPr anchorCtr="0" anchor="ctr" bIns="34275" lIns="68550" spcFirstLastPara="1" rIns="68550" wrap="square" tIns="34275">
            <a:spAutoFit/>
          </a:bodyPr>
          <a:lstStyle/>
          <a:p>
            <a:pPr indent="0" lvl="0" marL="0" marR="0" rtl="0" algn="ctr">
              <a:spcBef>
                <a:spcPts val="0"/>
              </a:spcBef>
              <a:spcAft>
                <a:spcPts val="0"/>
              </a:spcAft>
              <a:buNone/>
            </a:pPr>
            <a:r>
              <a:rPr lang="en" sz="900">
                <a:solidFill>
                  <a:srgbClr val="09100F"/>
                </a:solidFill>
                <a:latin typeface="Poppins"/>
                <a:ea typeface="Poppins"/>
                <a:cs typeface="Poppins"/>
                <a:sym typeface="Poppins"/>
              </a:rPr>
              <a:t>70%</a:t>
            </a:r>
            <a:endParaRPr sz="900">
              <a:solidFill>
                <a:srgbClr val="09100F"/>
              </a:solidFill>
            </a:endParaRPr>
          </a:p>
        </p:txBody>
      </p:sp>
      <p:sp>
        <p:nvSpPr>
          <p:cNvPr id="620" name="Google Shape;620;p57"/>
          <p:cNvSpPr txBox="1"/>
          <p:nvPr/>
        </p:nvSpPr>
        <p:spPr>
          <a:xfrm>
            <a:off x="7652072" y="3608967"/>
            <a:ext cx="465900" cy="207900"/>
          </a:xfrm>
          <a:prstGeom prst="rect">
            <a:avLst/>
          </a:prstGeom>
          <a:noFill/>
          <a:ln>
            <a:noFill/>
          </a:ln>
        </p:spPr>
        <p:txBody>
          <a:bodyPr anchorCtr="0" anchor="ctr" bIns="34275" lIns="68550" spcFirstLastPara="1" rIns="68550" wrap="square" tIns="34275">
            <a:spAutoFit/>
          </a:bodyPr>
          <a:lstStyle/>
          <a:p>
            <a:pPr indent="0" lvl="0" marL="0" marR="0" rtl="0" algn="ctr">
              <a:spcBef>
                <a:spcPts val="0"/>
              </a:spcBef>
              <a:spcAft>
                <a:spcPts val="0"/>
              </a:spcAft>
              <a:buNone/>
            </a:pPr>
            <a:r>
              <a:rPr lang="en" sz="900">
                <a:solidFill>
                  <a:srgbClr val="09100F"/>
                </a:solidFill>
                <a:latin typeface="Poppins"/>
                <a:ea typeface="Poppins"/>
                <a:cs typeface="Poppins"/>
                <a:sym typeface="Poppins"/>
              </a:rPr>
              <a:t>35%</a:t>
            </a:r>
            <a:endParaRPr sz="900">
              <a:solidFill>
                <a:srgbClr val="09100F"/>
              </a:solidFill>
            </a:endParaRPr>
          </a:p>
        </p:txBody>
      </p:sp>
      <p:sp>
        <p:nvSpPr>
          <p:cNvPr id="621" name="Google Shape;621;p57"/>
          <p:cNvSpPr txBox="1"/>
          <p:nvPr/>
        </p:nvSpPr>
        <p:spPr>
          <a:xfrm>
            <a:off x="7650605" y="3204584"/>
            <a:ext cx="465900" cy="207900"/>
          </a:xfrm>
          <a:prstGeom prst="rect">
            <a:avLst/>
          </a:prstGeom>
          <a:noFill/>
          <a:ln>
            <a:noFill/>
          </a:ln>
        </p:spPr>
        <p:txBody>
          <a:bodyPr anchorCtr="0" anchor="ctr" bIns="34275" lIns="68550" spcFirstLastPara="1" rIns="68550" wrap="square" tIns="34275">
            <a:spAutoFit/>
          </a:bodyPr>
          <a:lstStyle/>
          <a:p>
            <a:pPr indent="0" lvl="0" marL="0" marR="0" rtl="0" algn="ctr">
              <a:spcBef>
                <a:spcPts val="0"/>
              </a:spcBef>
              <a:spcAft>
                <a:spcPts val="0"/>
              </a:spcAft>
              <a:buNone/>
            </a:pPr>
            <a:r>
              <a:rPr lang="en" sz="900">
                <a:solidFill>
                  <a:srgbClr val="09100F"/>
                </a:solidFill>
                <a:latin typeface="Poppins"/>
                <a:ea typeface="Poppins"/>
                <a:cs typeface="Poppins"/>
                <a:sym typeface="Poppins"/>
              </a:rPr>
              <a:t>25%</a:t>
            </a:r>
            <a:endParaRPr sz="900">
              <a:solidFill>
                <a:srgbClr val="09100F"/>
              </a:solidFill>
            </a:endParaRPr>
          </a:p>
        </p:txBody>
      </p:sp>
      <p:sp>
        <p:nvSpPr>
          <p:cNvPr id="622" name="Google Shape;622;p57"/>
          <p:cNvSpPr txBox="1"/>
          <p:nvPr/>
        </p:nvSpPr>
        <p:spPr>
          <a:xfrm>
            <a:off x="7649138" y="2785550"/>
            <a:ext cx="465900" cy="207900"/>
          </a:xfrm>
          <a:prstGeom prst="rect">
            <a:avLst/>
          </a:prstGeom>
          <a:noFill/>
          <a:ln>
            <a:noFill/>
          </a:ln>
        </p:spPr>
        <p:txBody>
          <a:bodyPr anchorCtr="0" anchor="ctr" bIns="34275" lIns="68550" spcFirstLastPara="1" rIns="68550" wrap="square" tIns="34275">
            <a:spAutoFit/>
          </a:bodyPr>
          <a:lstStyle/>
          <a:p>
            <a:pPr indent="0" lvl="0" marL="0" marR="0" rtl="0" algn="ctr">
              <a:spcBef>
                <a:spcPts val="0"/>
              </a:spcBef>
              <a:spcAft>
                <a:spcPts val="0"/>
              </a:spcAft>
              <a:buNone/>
            </a:pPr>
            <a:r>
              <a:rPr lang="en" sz="900">
                <a:solidFill>
                  <a:srgbClr val="09100F"/>
                </a:solidFill>
                <a:latin typeface="Poppins"/>
                <a:ea typeface="Poppins"/>
                <a:cs typeface="Poppins"/>
                <a:sym typeface="Poppins"/>
              </a:rPr>
              <a:t>60%</a:t>
            </a:r>
            <a:endParaRPr sz="900">
              <a:solidFill>
                <a:srgbClr val="09100F"/>
              </a:solidFill>
            </a:endParaRPr>
          </a:p>
        </p:txBody>
      </p:sp>
      <p:sp>
        <p:nvSpPr>
          <p:cNvPr id="623" name="Google Shape;623;p57"/>
          <p:cNvSpPr txBox="1"/>
          <p:nvPr/>
        </p:nvSpPr>
        <p:spPr>
          <a:xfrm>
            <a:off x="7992450" y="2426325"/>
            <a:ext cx="798000" cy="238500"/>
          </a:xfrm>
          <a:prstGeom prst="rect">
            <a:avLst/>
          </a:prstGeom>
          <a:noFill/>
          <a:ln>
            <a:noFill/>
          </a:ln>
        </p:spPr>
        <p:txBody>
          <a:bodyPr anchorCtr="0" anchor="ctr" bIns="34275" lIns="68550" spcFirstLastPara="1" rIns="68550" wrap="square" tIns="34275">
            <a:spAutoFit/>
          </a:bodyPr>
          <a:lstStyle/>
          <a:p>
            <a:pPr indent="0" lvl="0" marL="0" marR="0" rtl="0" algn="l">
              <a:spcBef>
                <a:spcPts val="0"/>
              </a:spcBef>
              <a:spcAft>
                <a:spcPts val="0"/>
              </a:spcAft>
              <a:buNone/>
            </a:pPr>
            <a:r>
              <a:rPr b="1" lang="en" sz="1100">
                <a:solidFill>
                  <a:srgbClr val="09100F"/>
                </a:solidFill>
                <a:latin typeface="Poppins"/>
                <a:ea typeface="Poppins"/>
                <a:cs typeface="Poppins"/>
                <a:sym typeface="Poppins"/>
              </a:rPr>
              <a:t>On Track</a:t>
            </a:r>
            <a:endParaRPr sz="500">
              <a:solidFill>
                <a:srgbClr val="09100F"/>
              </a:solidFill>
            </a:endParaRPr>
          </a:p>
        </p:txBody>
      </p:sp>
      <p:sp>
        <p:nvSpPr>
          <p:cNvPr id="624" name="Google Shape;624;p57"/>
          <p:cNvSpPr txBox="1"/>
          <p:nvPr/>
        </p:nvSpPr>
        <p:spPr>
          <a:xfrm>
            <a:off x="2029093" y="3181249"/>
            <a:ext cx="1957200" cy="207900"/>
          </a:xfrm>
          <a:prstGeom prst="rect">
            <a:avLst/>
          </a:prstGeom>
          <a:noFill/>
          <a:ln>
            <a:noFill/>
          </a:ln>
        </p:spPr>
        <p:txBody>
          <a:bodyPr anchorCtr="0" anchor="ctr" bIns="34275" lIns="68550" spcFirstLastPara="1" rIns="68550" wrap="square" tIns="34275">
            <a:spAutoFit/>
          </a:bodyPr>
          <a:lstStyle/>
          <a:p>
            <a:pPr indent="0" lvl="0" marL="0" marR="0" rtl="0" algn="l">
              <a:spcBef>
                <a:spcPts val="0"/>
              </a:spcBef>
              <a:spcAft>
                <a:spcPts val="0"/>
              </a:spcAft>
              <a:buNone/>
            </a:pPr>
            <a:r>
              <a:rPr lang="en" sz="900">
                <a:solidFill>
                  <a:srgbClr val="09100F"/>
                </a:solidFill>
                <a:latin typeface="Poppins"/>
                <a:ea typeface="Poppins"/>
                <a:cs typeface="Poppins"/>
                <a:sym typeface="Poppins"/>
              </a:rPr>
              <a:t>John Smith’s KR for Q1 is this</a:t>
            </a:r>
            <a:endParaRPr sz="500">
              <a:solidFill>
                <a:srgbClr val="09100F"/>
              </a:solidFill>
            </a:endParaRPr>
          </a:p>
        </p:txBody>
      </p:sp>
      <p:sp>
        <p:nvSpPr>
          <p:cNvPr id="625" name="Google Shape;625;p57"/>
          <p:cNvSpPr txBox="1"/>
          <p:nvPr/>
        </p:nvSpPr>
        <p:spPr>
          <a:xfrm>
            <a:off x="2031816" y="3592133"/>
            <a:ext cx="1957200" cy="207900"/>
          </a:xfrm>
          <a:prstGeom prst="rect">
            <a:avLst/>
          </a:prstGeom>
          <a:noFill/>
          <a:ln>
            <a:noFill/>
          </a:ln>
        </p:spPr>
        <p:txBody>
          <a:bodyPr anchorCtr="0" anchor="ctr" bIns="34275" lIns="68550" spcFirstLastPara="1" rIns="68550" wrap="square" tIns="34275">
            <a:spAutoFit/>
          </a:bodyPr>
          <a:lstStyle/>
          <a:p>
            <a:pPr indent="0" lvl="0" marL="0" marR="0" rtl="0" algn="l">
              <a:spcBef>
                <a:spcPts val="0"/>
              </a:spcBef>
              <a:spcAft>
                <a:spcPts val="0"/>
              </a:spcAft>
              <a:buNone/>
            </a:pPr>
            <a:r>
              <a:rPr lang="en" sz="900">
                <a:solidFill>
                  <a:srgbClr val="09100F"/>
                </a:solidFill>
                <a:latin typeface="Poppins"/>
                <a:ea typeface="Poppins"/>
                <a:cs typeface="Poppins"/>
                <a:sym typeface="Poppins"/>
              </a:rPr>
              <a:t>Joe Smith’s KR for Q1 is this</a:t>
            </a:r>
            <a:endParaRPr sz="500">
              <a:solidFill>
                <a:srgbClr val="09100F"/>
              </a:solidFill>
            </a:endParaRPr>
          </a:p>
        </p:txBody>
      </p:sp>
      <p:sp>
        <p:nvSpPr>
          <p:cNvPr id="626" name="Google Shape;626;p57"/>
          <p:cNvSpPr txBox="1"/>
          <p:nvPr/>
        </p:nvSpPr>
        <p:spPr>
          <a:xfrm>
            <a:off x="2034540" y="3989413"/>
            <a:ext cx="1957200" cy="207900"/>
          </a:xfrm>
          <a:prstGeom prst="rect">
            <a:avLst/>
          </a:prstGeom>
          <a:noFill/>
          <a:ln>
            <a:noFill/>
          </a:ln>
        </p:spPr>
        <p:txBody>
          <a:bodyPr anchorCtr="0" anchor="ctr" bIns="34275" lIns="68550" spcFirstLastPara="1" rIns="68550" wrap="square" tIns="34275">
            <a:spAutoFit/>
          </a:bodyPr>
          <a:lstStyle/>
          <a:p>
            <a:pPr indent="0" lvl="0" marL="0" marR="0" rtl="0" algn="l">
              <a:spcBef>
                <a:spcPts val="0"/>
              </a:spcBef>
              <a:spcAft>
                <a:spcPts val="0"/>
              </a:spcAft>
              <a:buNone/>
            </a:pPr>
            <a:r>
              <a:rPr lang="en" sz="900">
                <a:solidFill>
                  <a:srgbClr val="595959"/>
                </a:solidFill>
                <a:latin typeface="Poppins"/>
                <a:ea typeface="Poppins"/>
                <a:cs typeface="Poppins"/>
                <a:sym typeface="Poppins"/>
              </a:rPr>
              <a:t>Tom Smith’s KR for Q1 is this</a:t>
            </a:r>
            <a:endParaRPr sz="500"/>
          </a:p>
        </p:txBody>
      </p:sp>
      <p:sp>
        <p:nvSpPr>
          <p:cNvPr id="627" name="Google Shape;627;p57"/>
          <p:cNvSpPr txBox="1"/>
          <p:nvPr/>
        </p:nvSpPr>
        <p:spPr>
          <a:xfrm>
            <a:off x="2023659" y="4413903"/>
            <a:ext cx="1957200" cy="207900"/>
          </a:xfrm>
          <a:prstGeom prst="rect">
            <a:avLst/>
          </a:prstGeom>
          <a:noFill/>
          <a:ln>
            <a:noFill/>
          </a:ln>
        </p:spPr>
        <p:txBody>
          <a:bodyPr anchorCtr="0" anchor="ctr" bIns="34275" lIns="68550" spcFirstLastPara="1" rIns="68550" wrap="square" tIns="34275">
            <a:spAutoFit/>
          </a:bodyPr>
          <a:lstStyle/>
          <a:p>
            <a:pPr indent="0" lvl="0" marL="0" marR="0" rtl="0" algn="l">
              <a:spcBef>
                <a:spcPts val="0"/>
              </a:spcBef>
              <a:spcAft>
                <a:spcPts val="0"/>
              </a:spcAft>
              <a:buNone/>
            </a:pPr>
            <a:r>
              <a:rPr lang="en" sz="900">
                <a:solidFill>
                  <a:srgbClr val="09100F"/>
                </a:solidFill>
                <a:latin typeface="Poppins"/>
                <a:ea typeface="Poppins"/>
                <a:cs typeface="Poppins"/>
                <a:sym typeface="Poppins"/>
              </a:rPr>
              <a:t>Dan Smith’s KR for Q1 is this</a:t>
            </a:r>
            <a:endParaRPr sz="500">
              <a:solidFill>
                <a:srgbClr val="09100F"/>
              </a:solidFill>
            </a:endParaRPr>
          </a:p>
        </p:txBody>
      </p:sp>
      <p:sp>
        <p:nvSpPr>
          <p:cNvPr id="628" name="Google Shape;628;p57"/>
          <p:cNvSpPr txBox="1"/>
          <p:nvPr/>
        </p:nvSpPr>
        <p:spPr>
          <a:xfrm>
            <a:off x="5144549" y="2745874"/>
            <a:ext cx="1848600" cy="207900"/>
          </a:xfrm>
          <a:prstGeom prst="rect">
            <a:avLst/>
          </a:prstGeom>
          <a:noFill/>
          <a:ln>
            <a:noFill/>
          </a:ln>
        </p:spPr>
        <p:txBody>
          <a:bodyPr anchorCtr="0" anchor="ctr" bIns="34275" lIns="68550" spcFirstLastPara="1" rIns="68550" wrap="square" tIns="34275">
            <a:spAutoFit/>
          </a:bodyPr>
          <a:lstStyle/>
          <a:p>
            <a:pPr indent="0" lvl="0" marL="0" marR="0" rtl="0" algn="l">
              <a:spcBef>
                <a:spcPts val="0"/>
              </a:spcBef>
              <a:spcAft>
                <a:spcPts val="0"/>
              </a:spcAft>
              <a:buNone/>
            </a:pPr>
            <a:r>
              <a:rPr lang="en" sz="900">
                <a:solidFill>
                  <a:srgbClr val="09100F"/>
                </a:solidFill>
                <a:latin typeface="Poppins"/>
                <a:ea typeface="Poppins"/>
                <a:cs typeface="Poppins"/>
                <a:sym typeface="Poppins"/>
              </a:rPr>
              <a:t>Bob Smith’s KR for Q1 is this</a:t>
            </a:r>
            <a:endParaRPr sz="500">
              <a:solidFill>
                <a:srgbClr val="09100F"/>
              </a:solidFill>
            </a:endParaRPr>
          </a:p>
        </p:txBody>
      </p:sp>
      <p:sp>
        <p:nvSpPr>
          <p:cNvPr id="629" name="Google Shape;629;p57"/>
          <p:cNvSpPr txBox="1"/>
          <p:nvPr/>
        </p:nvSpPr>
        <p:spPr>
          <a:xfrm>
            <a:off x="5133670" y="3183970"/>
            <a:ext cx="1957200" cy="207900"/>
          </a:xfrm>
          <a:prstGeom prst="rect">
            <a:avLst/>
          </a:prstGeom>
          <a:noFill/>
          <a:ln>
            <a:noFill/>
          </a:ln>
        </p:spPr>
        <p:txBody>
          <a:bodyPr anchorCtr="0" anchor="ctr" bIns="34275" lIns="68550" spcFirstLastPara="1" rIns="68550" wrap="square" tIns="34275">
            <a:spAutoFit/>
          </a:bodyPr>
          <a:lstStyle/>
          <a:p>
            <a:pPr indent="0" lvl="0" marL="0" marR="0" rtl="0" algn="l">
              <a:spcBef>
                <a:spcPts val="0"/>
              </a:spcBef>
              <a:spcAft>
                <a:spcPts val="0"/>
              </a:spcAft>
              <a:buNone/>
            </a:pPr>
            <a:r>
              <a:rPr lang="en" sz="900">
                <a:solidFill>
                  <a:srgbClr val="09100F"/>
                </a:solidFill>
                <a:latin typeface="Poppins"/>
                <a:ea typeface="Poppins"/>
                <a:cs typeface="Poppins"/>
                <a:sym typeface="Poppins"/>
              </a:rPr>
              <a:t>John Smith’s KR for Q1 is this</a:t>
            </a:r>
            <a:endParaRPr sz="500">
              <a:solidFill>
                <a:srgbClr val="09100F"/>
              </a:solidFill>
            </a:endParaRPr>
          </a:p>
        </p:txBody>
      </p:sp>
      <p:sp>
        <p:nvSpPr>
          <p:cNvPr id="630" name="Google Shape;630;p57"/>
          <p:cNvSpPr txBox="1"/>
          <p:nvPr/>
        </p:nvSpPr>
        <p:spPr>
          <a:xfrm>
            <a:off x="5136394" y="3594855"/>
            <a:ext cx="1957200" cy="207900"/>
          </a:xfrm>
          <a:prstGeom prst="rect">
            <a:avLst/>
          </a:prstGeom>
          <a:noFill/>
          <a:ln>
            <a:noFill/>
          </a:ln>
        </p:spPr>
        <p:txBody>
          <a:bodyPr anchorCtr="0" anchor="ctr" bIns="34275" lIns="68550" spcFirstLastPara="1" rIns="68550" wrap="square" tIns="34275">
            <a:spAutoFit/>
          </a:bodyPr>
          <a:lstStyle/>
          <a:p>
            <a:pPr indent="0" lvl="0" marL="0" marR="0" rtl="0" algn="l">
              <a:spcBef>
                <a:spcPts val="0"/>
              </a:spcBef>
              <a:spcAft>
                <a:spcPts val="0"/>
              </a:spcAft>
              <a:buNone/>
            </a:pPr>
            <a:r>
              <a:rPr lang="en" sz="900">
                <a:solidFill>
                  <a:srgbClr val="09100F"/>
                </a:solidFill>
                <a:latin typeface="Poppins"/>
                <a:ea typeface="Poppins"/>
                <a:cs typeface="Poppins"/>
                <a:sym typeface="Poppins"/>
              </a:rPr>
              <a:t>Joe Smith’s KR for Q1 is this</a:t>
            </a:r>
            <a:endParaRPr sz="500">
              <a:solidFill>
                <a:srgbClr val="09100F"/>
              </a:solidFill>
            </a:endParaRPr>
          </a:p>
        </p:txBody>
      </p:sp>
      <p:sp>
        <p:nvSpPr>
          <p:cNvPr id="631" name="Google Shape;631;p57"/>
          <p:cNvSpPr txBox="1"/>
          <p:nvPr/>
        </p:nvSpPr>
        <p:spPr>
          <a:xfrm>
            <a:off x="5139117" y="3992134"/>
            <a:ext cx="1957200" cy="207900"/>
          </a:xfrm>
          <a:prstGeom prst="rect">
            <a:avLst/>
          </a:prstGeom>
          <a:noFill/>
          <a:ln>
            <a:noFill/>
          </a:ln>
        </p:spPr>
        <p:txBody>
          <a:bodyPr anchorCtr="0" anchor="ctr" bIns="34275" lIns="68550" spcFirstLastPara="1" rIns="68550" wrap="square" tIns="34275">
            <a:spAutoFit/>
          </a:bodyPr>
          <a:lstStyle/>
          <a:p>
            <a:pPr indent="0" lvl="0" marL="0" marR="0" rtl="0" algn="l">
              <a:spcBef>
                <a:spcPts val="0"/>
              </a:spcBef>
              <a:spcAft>
                <a:spcPts val="0"/>
              </a:spcAft>
              <a:buNone/>
            </a:pPr>
            <a:r>
              <a:rPr lang="en" sz="900">
                <a:solidFill>
                  <a:srgbClr val="09100F"/>
                </a:solidFill>
                <a:latin typeface="Poppins"/>
                <a:ea typeface="Poppins"/>
                <a:cs typeface="Poppins"/>
                <a:sym typeface="Poppins"/>
              </a:rPr>
              <a:t>Tom Smith’s KR for Q1 is this</a:t>
            </a:r>
            <a:endParaRPr sz="500">
              <a:solidFill>
                <a:srgbClr val="09100F"/>
              </a:solidFill>
            </a:endParaRPr>
          </a:p>
        </p:txBody>
      </p:sp>
      <p:sp>
        <p:nvSpPr>
          <p:cNvPr id="632" name="Google Shape;632;p57"/>
          <p:cNvSpPr txBox="1"/>
          <p:nvPr/>
        </p:nvSpPr>
        <p:spPr>
          <a:xfrm>
            <a:off x="5141841" y="4416625"/>
            <a:ext cx="1957200" cy="207900"/>
          </a:xfrm>
          <a:prstGeom prst="rect">
            <a:avLst/>
          </a:prstGeom>
          <a:noFill/>
          <a:ln>
            <a:noFill/>
          </a:ln>
        </p:spPr>
        <p:txBody>
          <a:bodyPr anchorCtr="0" anchor="ctr" bIns="34275" lIns="68550" spcFirstLastPara="1" rIns="68550" wrap="square" tIns="34275">
            <a:spAutoFit/>
          </a:bodyPr>
          <a:lstStyle/>
          <a:p>
            <a:pPr indent="0" lvl="0" marL="0" marR="0" rtl="0" algn="l">
              <a:spcBef>
                <a:spcPts val="0"/>
              </a:spcBef>
              <a:spcAft>
                <a:spcPts val="0"/>
              </a:spcAft>
              <a:buNone/>
            </a:pPr>
            <a:r>
              <a:rPr lang="en" sz="900">
                <a:solidFill>
                  <a:srgbClr val="09100F"/>
                </a:solidFill>
                <a:latin typeface="Poppins"/>
                <a:ea typeface="Poppins"/>
                <a:cs typeface="Poppins"/>
                <a:sym typeface="Poppins"/>
              </a:rPr>
              <a:t>Dan Smith’s KR for Q1 is this</a:t>
            </a:r>
            <a:endParaRPr sz="500">
              <a:solidFill>
                <a:srgbClr val="09100F"/>
              </a:solidFill>
            </a:endParaRPr>
          </a:p>
        </p:txBody>
      </p:sp>
      <p:sp>
        <p:nvSpPr>
          <p:cNvPr id="633" name="Google Shape;633;p57"/>
          <p:cNvSpPr txBox="1"/>
          <p:nvPr/>
        </p:nvSpPr>
        <p:spPr>
          <a:xfrm>
            <a:off x="8552250" y="2743925"/>
            <a:ext cx="238200" cy="207900"/>
          </a:xfrm>
          <a:prstGeom prst="rect">
            <a:avLst/>
          </a:prstGeom>
          <a:noFill/>
          <a:ln>
            <a:noFill/>
          </a:ln>
        </p:spPr>
        <p:txBody>
          <a:bodyPr anchorCtr="0" anchor="ctr" bIns="34275" lIns="68550" spcFirstLastPara="1" rIns="68550" wrap="square" tIns="34275">
            <a:spAutoFit/>
          </a:bodyPr>
          <a:lstStyle/>
          <a:p>
            <a:pPr indent="0" lvl="0" marL="0" marR="0" rtl="0" algn="l">
              <a:spcBef>
                <a:spcPts val="0"/>
              </a:spcBef>
              <a:spcAft>
                <a:spcPts val="0"/>
              </a:spcAft>
              <a:buNone/>
            </a:pPr>
            <a:r>
              <a:rPr lang="en" sz="900">
                <a:solidFill>
                  <a:srgbClr val="09100F"/>
                </a:solidFill>
                <a:latin typeface="Poppins"/>
                <a:ea typeface="Poppins"/>
                <a:cs typeface="Poppins"/>
                <a:sym typeface="Poppins"/>
              </a:rPr>
              <a:t>Y</a:t>
            </a:r>
            <a:endParaRPr sz="900">
              <a:solidFill>
                <a:srgbClr val="09100F"/>
              </a:solidFill>
            </a:endParaRPr>
          </a:p>
        </p:txBody>
      </p:sp>
      <p:sp>
        <p:nvSpPr>
          <p:cNvPr id="634" name="Google Shape;634;p57"/>
          <p:cNvSpPr txBox="1"/>
          <p:nvPr/>
        </p:nvSpPr>
        <p:spPr>
          <a:xfrm>
            <a:off x="8552250" y="4420123"/>
            <a:ext cx="238200" cy="207900"/>
          </a:xfrm>
          <a:prstGeom prst="rect">
            <a:avLst/>
          </a:prstGeom>
          <a:noFill/>
          <a:ln>
            <a:noFill/>
          </a:ln>
        </p:spPr>
        <p:txBody>
          <a:bodyPr anchorCtr="0" anchor="ctr" bIns="34275" lIns="68550" spcFirstLastPara="1" rIns="68550" wrap="square" tIns="34275">
            <a:spAutoFit/>
          </a:bodyPr>
          <a:lstStyle/>
          <a:p>
            <a:pPr indent="0" lvl="0" marL="0" marR="0" rtl="0" algn="l">
              <a:spcBef>
                <a:spcPts val="0"/>
              </a:spcBef>
              <a:spcAft>
                <a:spcPts val="0"/>
              </a:spcAft>
              <a:buNone/>
            </a:pPr>
            <a:r>
              <a:rPr lang="en" sz="900">
                <a:solidFill>
                  <a:srgbClr val="09100F"/>
                </a:solidFill>
                <a:latin typeface="Poppins"/>
                <a:ea typeface="Poppins"/>
                <a:cs typeface="Poppins"/>
                <a:sym typeface="Poppins"/>
              </a:rPr>
              <a:t>Y</a:t>
            </a:r>
            <a:endParaRPr sz="900">
              <a:solidFill>
                <a:srgbClr val="09100F"/>
              </a:solidFill>
            </a:endParaRPr>
          </a:p>
        </p:txBody>
      </p:sp>
      <p:sp>
        <p:nvSpPr>
          <p:cNvPr id="635" name="Google Shape;635;p57"/>
          <p:cNvSpPr txBox="1"/>
          <p:nvPr/>
        </p:nvSpPr>
        <p:spPr>
          <a:xfrm>
            <a:off x="8552250" y="3576581"/>
            <a:ext cx="238200" cy="207900"/>
          </a:xfrm>
          <a:prstGeom prst="rect">
            <a:avLst/>
          </a:prstGeom>
          <a:noFill/>
          <a:ln>
            <a:noFill/>
          </a:ln>
        </p:spPr>
        <p:txBody>
          <a:bodyPr anchorCtr="0" anchor="ctr" bIns="34275" lIns="68550" spcFirstLastPara="1" rIns="68550" wrap="square" tIns="34275">
            <a:spAutoFit/>
          </a:bodyPr>
          <a:lstStyle/>
          <a:p>
            <a:pPr indent="0" lvl="0" marL="0" marR="0" rtl="0" algn="l">
              <a:spcBef>
                <a:spcPts val="0"/>
              </a:spcBef>
              <a:spcAft>
                <a:spcPts val="0"/>
              </a:spcAft>
              <a:buNone/>
            </a:pPr>
            <a:r>
              <a:rPr lang="en" sz="900">
                <a:solidFill>
                  <a:srgbClr val="09100F"/>
                </a:solidFill>
                <a:latin typeface="Poppins"/>
                <a:ea typeface="Poppins"/>
                <a:cs typeface="Poppins"/>
                <a:sym typeface="Poppins"/>
              </a:rPr>
              <a:t>N</a:t>
            </a:r>
            <a:endParaRPr sz="900">
              <a:solidFill>
                <a:srgbClr val="09100F"/>
              </a:solidFill>
            </a:endParaRPr>
          </a:p>
        </p:txBody>
      </p:sp>
      <p:sp>
        <p:nvSpPr>
          <p:cNvPr id="636" name="Google Shape;636;p57"/>
          <p:cNvSpPr txBox="1"/>
          <p:nvPr/>
        </p:nvSpPr>
        <p:spPr>
          <a:xfrm>
            <a:off x="8552250" y="3171138"/>
            <a:ext cx="238200" cy="207900"/>
          </a:xfrm>
          <a:prstGeom prst="rect">
            <a:avLst/>
          </a:prstGeom>
          <a:noFill/>
          <a:ln>
            <a:noFill/>
          </a:ln>
        </p:spPr>
        <p:txBody>
          <a:bodyPr anchorCtr="0" anchor="ctr" bIns="34275" lIns="68550" spcFirstLastPara="1" rIns="68550" wrap="square" tIns="34275">
            <a:spAutoFit/>
          </a:bodyPr>
          <a:lstStyle/>
          <a:p>
            <a:pPr indent="0" lvl="0" marL="0" marR="0" rtl="0" algn="l">
              <a:spcBef>
                <a:spcPts val="0"/>
              </a:spcBef>
              <a:spcAft>
                <a:spcPts val="0"/>
              </a:spcAft>
              <a:buNone/>
            </a:pPr>
            <a:r>
              <a:rPr lang="en" sz="900">
                <a:solidFill>
                  <a:srgbClr val="09100F"/>
                </a:solidFill>
                <a:latin typeface="Poppins"/>
                <a:ea typeface="Poppins"/>
                <a:cs typeface="Poppins"/>
                <a:sym typeface="Poppins"/>
              </a:rPr>
              <a:t>N</a:t>
            </a:r>
            <a:endParaRPr sz="900">
              <a:solidFill>
                <a:srgbClr val="09100F"/>
              </a:solidFill>
            </a:endParaRPr>
          </a:p>
        </p:txBody>
      </p:sp>
      <p:sp>
        <p:nvSpPr>
          <p:cNvPr id="637" name="Google Shape;637;p57"/>
          <p:cNvSpPr txBox="1"/>
          <p:nvPr/>
        </p:nvSpPr>
        <p:spPr>
          <a:xfrm>
            <a:off x="8552250" y="4001076"/>
            <a:ext cx="238200" cy="207900"/>
          </a:xfrm>
          <a:prstGeom prst="rect">
            <a:avLst/>
          </a:prstGeom>
          <a:noFill/>
          <a:ln>
            <a:noFill/>
          </a:ln>
        </p:spPr>
        <p:txBody>
          <a:bodyPr anchorCtr="0" anchor="ctr" bIns="34275" lIns="68550" spcFirstLastPara="1" rIns="68550" wrap="square" tIns="34275">
            <a:spAutoFit/>
          </a:bodyPr>
          <a:lstStyle/>
          <a:p>
            <a:pPr indent="0" lvl="0" marL="0" marR="0" rtl="0" algn="l">
              <a:spcBef>
                <a:spcPts val="0"/>
              </a:spcBef>
              <a:spcAft>
                <a:spcPts val="0"/>
              </a:spcAft>
              <a:buNone/>
            </a:pPr>
            <a:r>
              <a:rPr lang="en" sz="900">
                <a:solidFill>
                  <a:srgbClr val="09100F"/>
                </a:solidFill>
                <a:latin typeface="Poppins"/>
                <a:ea typeface="Poppins"/>
                <a:cs typeface="Poppins"/>
                <a:sym typeface="Poppins"/>
              </a:rPr>
              <a:t>N</a:t>
            </a:r>
            <a:endParaRPr sz="900">
              <a:solidFill>
                <a:srgbClr val="09100F"/>
              </a:solidFill>
            </a:endParaRPr>
          </a:p>
        </p:txBody>
      </p:sp>
      <p:grpSp>
        <p:nvGrpSpPr>
          <p:cNvPr id="638" name="Google Shape;638;p57"/>
          <p:cNvGrpSpPr/>
          <p:nvPr/>
        </p:nvGrpSpPr>
        <p:grpSpPr>
          <a:xfrm>
            <a:off x="5123362" y="1005625"/>
            <a:ext cx="1267593" cy="930551"/>
            <a:chOff x="4965186" y="1000667"/>
            <a:chExt cx="1267593" cy="930551"/>
          </a:xfrm>
        </p:grpSpPr>
        <p:grpSp>
          <p:nvGrpSpPr>
            <p:cNvPr id="639" name="Google Shape;639;p57"/>
            <p:cNvGrpSpPr/>
            <p:nvPr/>
          </p:nvGrpSpPr>
          <p:grpSpPr>
            <a:xfrm>
              <a:off x="4972490" y="1000667"/>
              <a:ext cx="1205725" cy="157800"/>
              <a:chOff x="2998113" y="894398"/>
              <a:chExt cx="1205725" cy="157800"/>
            </a:xfrm>
          </p:grpSpPr>
          <p:sp>
            <p:nvSpPr>
              <p:cNvPr id="640" name="Google Shape;640;p57"/>
              <p:cNvSpPr/>
              <p:nvPr/>
            </p:nvSpPr>
            <p:spPr>
              <a:xfrm>
                <a:off x="2998113" y="916047"/>
                <a:ext cx="114900" cy="114300"/>
              </a:xfrm>
              <a:prstGeom prst="rect">
                <a:avLst/>
              </a:prstGeom>
              <a:solidFill>
                <a:srgbClr val="6B706F"/>
              </a:solidFill>
              <a:ln>
                <a:noFill/>
              </a:ln>
            </p:spPr>
            <p:txBody>
              <a:bodyPr anchorCtr="0" anchor="ctr" bIns="17150" lIns="34275" spcFirstLastPara="1" rIns="34275" wrap="square" tIns="17150">
                <a:noAutofit/>
              </a:bodyPr>
              <a:lstStyle/>
              <a:p>
                <a:pPr indent="0" lvl="0" marL="0" marR="0" rtl="0" algn="ctr">
                  <a:spcBef>
                    <a:spcPts val="0"/>
                  </a:spcBef>
                  <a:spcAft>
                    <a:spcPts val="0"/>
                  </a:spcAft>
                  <a:buNone/>
                </a:pPr>
                <a:r>
                  <a:t/>
                </a:r>
                <a:endParaRPr sz="800">
                  <a:solidFill>
                    <a:srgbClr val="09100F"/>
                  </a:solidFill>
                  <a:latin typeface="Poppins"/>
                  <a:ea typeface="Poppins"/>
                  <a:cs typeface="Poppins"/>
                  <a:sym typeface="Poppins"/>
                </a:endParaRPr>
              </a:p>
            </p:txBody>
          </p:sp>
          <p:sp>
            <p:nvSpPr>
              <p:cNvPr id="641" name="Google Shape;641;p57"/>
              <p:cNvSpPr txBox="1"/>
              <p:nvPr/>
            </p:nvSpPr>
            <p:spPr>
              <a:xfrm>
                <a:off x="3117538" y="894398"/>
                <a:ext cx="1086300" cy="157800"/>
              </a:xfrm>
              <a:prstGeom prst="rect">
                <a:avLst/>
              </a:prstGeom>
              <a:noFill/>
              <a:ln>
                <a:noFill/>
              </a:ln>
            </p:spPr>
            <p:txBody>
              <a:bodyPr anchorCtr="0" anchor="ctr" bIns="17150" lIns="34275" spcFirstLastPara="1" rIns="34275" wrap="square" tIns="17150">
                <a:spAutoFit/>
              </a:bodyPr>
              <a:lstStyle/>
              <a:p>
                <a:pPr indent="0" lvl="0" marL="0" marR="0" rtl="0" algn="l">
                  <a:lnSpc>
                    <a:spcPct val="118000"/>
                  </a:lnSpc>
                  <a:spcBef>
                    <a:spcPts val="0"/>
                  </a:spcBef>
                  <a:spcAft>
                    <a:spcPts val="0"/>
                  </a:spcAft>
                  <a:buNone/>
                </a:pPr>
                <a:r>
                  <a:rPr lang="en" sz="800">
                    <a:solidFill>
                      <a:srgbClr val="09100F"/>
                    </a:solidFill>
                    <a:latin typeface="Poppins"/>
                    <a:ea typeface="Poppins"/>
                    <a:cs typeface="Poppins"/>
                    <a:sym typeface="Poppins"/>
                  </a:rPr>
                  <a:t>Team A Average</a:t>
                </a:r>
                <a:endParaRPr sz="800">
                  <a:solidFill>
                    <a:srgbClr val="09100F"/>
                  </a:solidFill>
                  <a:latin typeface="Poppins"/>
                  <a:ea typeface="Poppins"/>
                  <a:cs typeface="Poppins"/>
                  <a:sym typeface="Poppins"/>
                </a:endParaRPr>
              </a:p>
            </p:txBody>
          </p:sp>
        </p:grpSp>
        <p:grpSp>
          <p:nvGrpSpPr>
            <p:cNvPr id="642" name="Google Shape;642;p57"/>
            <p:cNvGrpSpPr/>
            <p:nvPr/>
          </p:nvGrpSpPr>
          <p:grpSpPr>
            <a:xfrm>
              <a:off x="4970054" y="1258251"/>
              <a:ext cx="1262725" cy="157800"/>
              <a:chOff x="2995678" y="1275283"/>
              <a:chExt cx="1262725" cy="157800"/>
            </a:xfrm>
          </p:grpSpPr>
          <p:sp>
            <p:nvSpPr>
              <p:cNvPr id="643" name="Google Shape;643;p57"/>
              <p:cNvSpPr/>
              <p:nvPr/>
            </p:nvSpPr>
            <p:spPr>
              <a:xfrm>
                <a:off x="2995678" y="1296998"/>
                <a:ext cx="114900" cy="114300"/>
              </a:xfrm>
              <a:prstGeom prst="rect">
                <a:avLst/>
              </a:prstGeom>
              <a:solidFill>
                <a:srgbClr val="3A403F"/>
              </a:solidFill>
              <a:ln>
                <a:noFill/>
              </a:ln>
            </p:spPr>
            <p:txBody>
              <a:bodyPr anchorCtr="0" anchor="ctr" bIns="17150" lIns="34275" spcFirstLastPara="1" rIns="34275" wrap="square" tIns="17150">
                <a:noAutofit/>
              </a:bodyPr>
              <a:lstStyle/>
              <a:p>
                <a:pPr indent="0" lvl="0" marL="0" marR="0" rtl="0" algn="ctr">
                  <a:spcBef>
                    <a:spcPts val="0"/>
                  </a:spcBef>
                  <a:spcAft>
                    <a:spcPts val="0"/>
                  </a:spcAft>
                  <a:buNone/>
                </a:pPr>
                <a:r>
                  <a:t/>
                </a:r>
                <a:endParaRPr sz="800">
                  <a:solidFill>
                    <a:srgbClr val="09100F"/>
                  </a:solidFill>
                  <a:latin typeface="Poppins"/>
                  <a:ea typeface="Poppins"/>
                  <a:cs typeface="Poppins"/>
                  <a:sym typeface="Poppins"/>
                </a:endParaRPr>
              </a:p>
            </p:txBody>
          </p:sp>
          <p:sp>
            <p:nvSpPr>
              <p:cNvPr id="644" name="Google Shape;644;p57"/>
              <p:cNvSpPr txBox="1"/>
              <p:nvPr/>
            </p:nvSpPr>
            <p:spPr>
              <a:xfrm>
                <a:off x="3115103" y="1275283"/>
                <a:ext cx="1143300" cy="157800"/>
              </a:xfrm>
              <a:prstGeom prst="rect">
                <a:avLst/>
              </a:prstGeom>
              <a:noFill/>
              <a:ln>
                <a:noFill/>
              </a:ln>
            </p:spPr>
            <p:txBody>
              <a:bodyPr anchorCtr="0" anchor="ctr" bIns="17150" lIns="34275" spcFirstLastPara="1" rIns="34275" wrap="square" tIns="17150">
                <a:spAutoFit/>
              </a:bodyPr>
              <a:lstStyle/>
              <a:p>
                <a:pPr indent="0" lvl="0" marL="0" marR="0" rtl="0" algn="l">
                  <a:lnSpc>
                    <a:spcPct val="118000"/>
                  </a:lnSpc>
                  <a:spcBef>
                    <a:spcPts val="0"/>
                  </a:spcBef>
                  <a:spcAft>
                    <a:spcPts val="0"/>
                  </a:spcAft>
                  <a:buNone/>
                </a:pPr>
                <a:r>
                  <a:rPr lang="en" sz="800">
                    <a:solidFill>
                      <a:srgbClr val="09100F"/>
                    </a:solidFill>
                    <a:latin typeface="Poppins"/>
                    <a:ea typeface="Poppins"/>
                    <a:cs typeface="Poppins"/>
                    <a:sym typeface="Poppins"/>
                  </a:rPr>
                  <a:t>Our Team Average</a:t>
                </a:r>
                <a:endParaRPr sz="800">
                  <a:solidFill>
                    <a:srgbClr val="09100F"/>
                  </a:solidFill>
                  <a:latin typeface="Poppins"/>
                  <a:ea typeface="Poppins"/>
                  <a:cs typeface="Poppins"/>
                  <a:sym typeface="Poppins"/>
                </a:endParaRPr>
              </a:p>
            </p:txBody>
          </p:sp>
        </p:grpSp>
        <p:grpSp>
          <p:nvGrpSpPr>
            <p:cNvPr id="645" name="Google Shape;645;p57"/>
            <p:cNvGrpSpPr/>
            <p:nvPr/>
          </p:nvGrpSpPr>
          <p:grpSpPr>
            <a:xfrm>
              <a:off x="4967619" y="1515834"/>
              <a:ext cx="1169725" cy="157800"/>
              <a:chOff x="2993243" y="1656241"/>
              <a:chExt cx="1169725" cy="157800"/>
            </a:xfrm>
          </p:grpSpPr>
          <p:sp>
            <p:nvSpPr>
              <p:cNvPr id="646" name="Google Shape;646;p57"/>
              <p:cNvSpPr/>
              <p:nvPr/>
            </p:nvSpPr>
            <p:spPr>
              <a:xfrm>
                <a:off x="2993243" y="1677948"/>
                <a:ext cx="114900" cy="114300"/>
              </a:xfrm>
              <a:prstGeom prst="rect">
                <a:avLst/>
              </a:prstGeom>
              <a:solidFill>
                <a:srgbClr val="9D9F9F"/>
              </a:solidFill>
              <a:ln>
                <a:noFill/>
              </a:ln>
            </p:spPr>
            <p:txBody>
              <a:bodyPr anchorCtr="0" anchor="ctr" bIns="17150" lIns="34275" spcFirstLastPara="1" rIns="34275" wrap="square" tIns="17150">
                <a:noAutofit/>
              </a:bodyPr>
              <a:lstStyle/>
              <a:p>
                <a:pPr indent="0" lvl="0" marL="0" marR="0" rtl="0" algn="ctr">
                  <a:spcBef>
                    <a:spcPts val="0"/>
                  </a:spcBef>
                  <a:spcAft>
                    <a:spcPts val="0"/>
                  </a:spcAft>
                  <a:buNone/>
                </a:pPr>
                <a:r>
                  <a:t/>
                </a:r>
                <a:endParaRPr sz="800">
                  <a:solidFill>
                    <a:srgbClr val="09100F"/>
                  </a:solidFill>
                  <a:latin typeface="Poppins"/>
                  <a:ea typeface="Poppins"/>
                  <a:cs typeface="Poppins"/>
                  <a:sym typeface="Poppins"/>
                </a:endParaRPr>
              </a:p>
            </p:txBody>
          </p:sp>
          <p:sp>
            <p:nvSpPr>
              <p:cNvPr id="647" name="Google Shape;647;p57"/>
              <p:cNvSpPr txBox="1"/>
              <p:nvPr/>
            </p:nvSpPr>
            <p:spPr>
              <a:xfrm>
                <a:off x="3112668" y="1656241"/>
                <a:ext cx="1050300" cy="157800"/>
              </a:xfrm>
              <a:prstGeom prst="rect">
                <a:avLst/>
              </a:prstGeom>
              <a:noFill/>
              <a:ln>
                <a:noFill/>
              </a:ln>
            </p:spPr>
            <p:txBody>
              <a:bodyPr anchorCtr="0" anchor="ctr" bIns="17150" lIns="34275" spcFirstLastPara="1" rIns="34275" wrap="square" tIns="17150">
                <a:spAutoFit/>
              </a:bodyPr>
              <a:lstStyle/>
              <a:p>
                <a:pPr indent="0" lvl="0" marL="0" marR="0" rtl="0" algn="l">
                  <a:lnSpc>
                    <a:spcPct val="118000"/>
                  </a:lnSpc>
                  <a:spcBef>
                    <a:spcPts val="0"/>
                  </a:spcBef>
                  <a:spcAft>
                    <a:spcPts val="0"/>
                  </a:spcAft>
                  <a:buNone/>
                </a:pPr>
                <a:r>
                  <a:rPr lang="en" sz="800">
                    <a:solidFill>
                      <a:srgbClr val="09100F"/>
                    </a:solidFill>
                    <a:latin typeface="Poppins"/>
                    <a:ea typeface="Poppins"/>
                    <a:cs typeface="Poppins"/>
                    <a:sym typeface="Poppins"/>
                  </a:rPr>
                  <a:t>Team C Average</a:t>
                </a:r>
                <a:endParaRPr sz="800">
                  <a:solidFill>
                    <a:srgbClr val="09100F"/>
                  </a:solidFill>
                  <a:latin typeface="Poppins"/>
                  <a:ea typeface="Poppins"/>
                  <a:cs typeface="Poppins"/>
                  <a:sym typeface="Poppins"/>
                </a:endParaRPr>
              </a:p>
            </p:txBody>
          </p:sp>
        </p:grpSp>
        <p:grpSp>
          <p:nvGrpSpPr>
            <p:cNvPr id="648" name="Google Shape;648;p57"/>
            <p:cNvGrpSpPr/>
            <p:nvPr/>
          </p:nvGrpSpPr>
          <p:grpSpPr>
            <a:xfrm>
              <a:off x="4965186" y="1773418"/>
              <a:ext cx="1199425" cy="157800"/>
              <a:chOff x="2990810" y="2040198"/>
              <a:chExt cx="1199425" cy="157800"/>
            </a:xfrm>
          </p:grpSpPr>
          <p:sp>
            <p:nvSpPr>
              <p:cNvPr id="649" name="Google Shape;649;p57"/>
              <p:cNvSpPr/>
              <p:nvPr/>
            </p:nvSpPr>
            <p:spPr>
              <a:xfrm>
                <a:off x="2990810" y="2058897"/>
                <a:ext cx="114900" cy="114300"/>
              </a:xfrm>
              <a:prstGeom prst="rect">
                <a:avLst/>
              </a:prstGeom>
              <a:solidFill>
                <a:srgbClr val="CECFCF"/>
              </a:solidFill>
              <a:ln>
                <a:noFill/>
              </a:ln>
            </p:spPr>
            <p:txBody>
              <a:bodyPr anchorCtr="0" anchor="ctr" bIns="17150" lIns="34275" spcFirstLastPara="1" rIns="34275" wrap="square" tIns="17150">
                <a:noAutofit/>
              </a:bodyPr>
              <a:lstStyle/>
              <a:p>
                <a:pPr indent="0" lvl="0" marL="0" marR="0" rtl="0" algn="ctr">
                  <a:spcBef>
                    <a:spcPts val="0"/>
                  </a:spcBef>
                  <a:spcAft>
                    <a:spcPts val="0"/>
                  </a:spcAft>
                  <a:buNone/>
                </a:pPr>
                <a:r>
                  <a:t/>
                </a:r>
                <a:endParaRPr sz="800">
                  <a:solidFill>
                    <a:srgbClr val="09100F"/>
                  </a:solidFill>
                  <a:latin typeface="Poppins"/>
                  <a:ea typeface="Poppins"/>
                  <a:cs typeface="Poppins"/>
                  <a:sym typeface="Poppins"/>
                </a:endParaRPr>
              </a:p>
            </p:txBody>
          </p:sp>
          <p:sp>
            <p:nvSpPr>
              <p:cNvPr id="650" name="Google Shape;650;p57"/>
              <p:cNvSpPr txBox="1"/>
              <p:nvPr/>
            </p:nvSpPr>
            <p:spPr>
              <a:xfrm>
                <a:off x="3110234" y="2040198"/>
                <a:ext cx="1080000" cy="157800"/>
              </a:xfrm>
              <a:prstGeom prst="rect">
                <a:avLst/>
              </a:prstGeom>
              <a:noFill/>
              <a:ln>
                <a:noFill/>
              </a:ln>
            </p:spPr>
            <p:txBody>
              <a:bodyPr anchorCtr="0" anchor="ctr" bIns="17150" lIns="34275" spcFirstLastPara="1" rIns="34275" wrap="square" tIns="17150">
                <a:spAutoFit/>
              </a:bodyPr>
              <a:lstStyle/>
              <a:p>
                <a:pPr indent="0" lvl="0" marL="0" marR="0" rtl="0" algn="l">
                  <a:lnSpc>
                    <a:spcPct val="118000"/>
                  </a:lnSpc>
                  <a:spcBef>
                    <a:spcPts val="0"/>
                  </a:spcBef>
                  <a:spcAft>
                    <a:spcPts val="0"/>
                  </a:spcAft>
                  <a:buNone/>
                </a:pPr>
                <a:r>
                  <a:rPr lang="en" sz="800">
                    <a:solidFill>
                      <a:srgbClr val="09100F"/>
                    </a:solidFill>
                    <a:latin typeface="Poppins"/>
                    <a:ea typeface="Poppins"/>
                    <a:cs typeface="Poppins"/>
                    <a:sym typeface="Poppins"/>
                  </a:rPr>
                  <a:t>Team D Average</a:t>
                </a:r>
                <a:endParaRPr sz="800">
                  <a:solidFill>
                    <a:srgbClr val="09100F"/>
                  </a:solidFill>
                  <a:latin typeface="Poppins"/>
                  <a:ea typeface="Poppins"/>
                  <a:cs typeface="Poppins"/>
                  <a:sym typeface="Poppins"/>
                </a:endParaRPr>
              </a:p>
            </p:txBody>
          </p:sp>
        </p:grpSp>
      </p:grpSp>
      <p:pic>
        <p:nvPicPr>
          <p:cNvPr id="651" name="Google Shape;651;p57"/>
          <p:cNvPicPr preferRelativeResize="0"/>
          <p:nvPr/>
        </p:nvPicPr>
        <p:blipFill rotWithShape="1">
          <a:blip r:embed="rId3">
            <a:alphaModFix/>
          </a:blip>
          <a:srcRect b="0" l="17057" r="16466" t="0"/>
          <a:stretch/>
        </p:blipFill>
        <p:spPr>
          <a:xfrm>
            <a:off x="3334716" y="764850"/>
            <a:ext cx="1408200" cy="1412100"/>
          </a:xfrm>
          <a:prstGeom prst="rect">
            <a:avLst/>
          </a:prstGeom>
          <a:noFill/>
          <a:ln>
            <a:noFill/>
          </a:ln>
        </p:spPr>
      </p:pic>
      <p:sp>
        <p:nvSpPr>
          <p:cNvPr id="652" name="Google Shape;652;p57"/>
          <p:cNvSpPr txBox="1"/>
          <p:nvPr>
            <p:ph type="title"/>
          </p:nvPr>
        </p:nvSpPr>
        <p:spPr>
          <a:xfrm>
            <a:off x="413650" y="833575"/>
            <a:ext cx="2534700" cy="12066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b="1" lang="en">
                <a:latin typeface="Poppins"/>
                <a:ea typeface="Poppins"/>
                <a:cs typeface="Poppins"/>
                <a:sym typeface="Poppins"/>
              </a:rPr>
              <a:t>Performance Dashboard</a:t>
            </a:r>
            <a:endParaRPr b="1">
              <a:latin typeface="Poppins"/>
              <a:ea typeface="Poppins"/>
              <a:cs typeface="Poppins"/>
              <a:sym typeface="Poppins"/>
            </a:endParaRPr>
          </a:p>
        </p:txBody>
      </p:sp>
      <p:grpSp>
        <p:nvGrpSpPr>
          <p:cNvPr id="653" name="Google Shape;653;p57"/>
          <p:cNvGrpSpPr/>
          <p:nvPr/>
        </p:nvGrpSpPr>
        <p:grpSpPr>
          <a:xfrm>
            <a:off x="6771400" y="1014888"/>
            <a:ext cx="1637824" cy="912025"/>
            <a:chOff x="6547275" y="1064296"/>
            <a:chExt cx="1637824" cy="912025"/>
          </a:xfrm>
        </p:grpSpPr>
        <p:sp>
          <p:nvSpPr>
            <p:cNvPr id="654" name="Google Shape;654;p57"/>
            <p:cNvSpPr/>
            <p:nvPr/>
          </p:nvSpPr>
          <p:spPr>
            <a:xfrm>
              <a:off x="6547275" y="1064296"/>
              <a:ext cx="465900" cy="417000"/>
            </a:xfrm>
            <a:prstGeom prst="roundRect">
              <a:avLst>
                <a:gd fmla="val 5229" name="adj"/>
              </a:avLst>
            </a:prstGeom>
            <a:solidFill>
              <a:srgbClr val="FFFFFF"/>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rPr b="1" lang="en" sz="1900">
                  <a:solidFill>
                    <a:srgbClr val="6B706F"/>
                  </a:solidFill>
                  <a:latin typeface="Poppins"/>
                  <a:ea typeface="Poppins"/>
                  <a:cs typeface="Poppins"/>
                  <a:sym typeface="Poppins"/>
                </a:rPr>
                <a:t>02</a:t>
              </a:r>
              <a:endParaRPr sz="100">
                <a:solidFill>
                  <a:srgbClr val="6B706F"/>
                </a:solidFill>
              </a:endParaRPr>
            </a:p>
          </p:txBody>
        </p:sp>
        <p:sp>
          <p:nvSpPr>
            <p:cNvPr id="655" name="Google Shape;655;p57"/>
            <p:cNvSpPr txBox="1"/>
            <p:nvPr/>
          </p:nvSpPr>
          <p:spPr>
            <a:xfrm>
              <a:off x="7083474" y="1193888"/>
              <a:ext cx="1098900" cy="157800"/>
            </a:xfrm>
            <a:prstGeom prst="rect">
              <a:avLst/>
            </a:prstGeom>
            <a:noFill/>
            <a:ln>
              <a:noFill/>
            </a:ln>
          </p:spPr>
          <p:txBody>
            <a:bodyPr anchorCtr="0" anchor="t" bIns="17150" lIns="34275" spcFirstLastPara="1" rIns="34275" wrap="square" tIns="17150">
              <a:spAutoFit/>
            </a:bodyPr>
            <a:lstStyle/>
            <a:p>
              <a:pPr indent="0" lvl="0" marL="0" marR="0" rtl="0" algn="l">
                <a:spcBef>
                  <a:spcPts val="0"/>
                </a:spcBef>
                <a:spcAft>
                  <a:spcPts val="0"/>
                </a:spcAft>
                <a:buNone/>
              </a:pPr>
              <a:r>
                <a:rPr b="1" lang="en" sz="800">
                  <a:solidFill>
                    <a:srgbClr val="6B706F"/>
                  </a:solidFill>
                  <a:latin typeface="Poppins"/>
                  <a:ea typeface="Poppins"/>
                  <a:cs typeface="Poppins"/>
                  <a:sym typeface="Poppins"/>
                </a:rPr>
                <a:t>Months left in Q1</a:t>
              </a:r>
              <a:endParaRPr sz="100">
                <a:solidFill>
                  <a:srgbClr val="6B706F"/>
                </a:solidFill>
              </a:endParaRPr>
            </a:p>
          </p:txBody>
        </p:sp>
        <p:sp>
          <p:nvSpPr>
            <p:cNvPr id="656" name="Google Shape;656;p57"/>
            <p:cNvSpPr txBox="1"/>
            <p:nvPr/>
          </p:nvSpPr>
          <p:spPr>
            <a:xfrm>
              <a:off x="7086199" y="1688913"/>
              <a:ext cx="1098900" cy="157800"/>
            </a:xfrm>
            <a:prstGeom prst="rect">
              <a:avLst/>
            </a:prstGeom>
            <a:noFill/>
            <a:ln>
              <a:noFill/>
            </a:ln>
          </p:spPr>
          <p:txBody>
            <a:bodyPr anchorCtr="0" anchor="t" bIns="17150" lIns="34275" spcFirstLastPara="1" rIns="34275" wrap="square" tIns="17150">
              <a:spAutoFit/>
            </a:bodyPr>
            <a:lstStyle/>
            <a:p>
              <a:pPr indent="0" lvl="0" marL="0" marR="0" rtl="0" algn="l">
                <a:spcBef>
                  <a:spcPts val="0"/>
                </a:spcBef>
                <a:spcAft>
                  <a:spcPts val="0"/>
                </a:spcAft>
                <a:buNone/>
              </a:pPr>
              <a:r>
                <a:rPr b="1" lang="en" sz="800">
                  <a:solidFill>
                    <a:srgbClr val="9E9E9E"/>
                  </a:solidFill>
                  <a:latin typeface="Poppins"/>
                  <a:ea typeface="Poppins"/>
                  <a:cs typeface="Poppins"/>
                  <a:sym typeface="Poppins"/>
                </a:rPr>
                <a:t>Days left in Q1</a:t>
              </a:r>
              <a:endParaRPr sz="100">
                <a:solidFill>
                  <a:srgbClr val="9E9E9E"/>
                </a:solidFill>
              </a:endParaRPr>
            </a:p>
          </p:txBody>
        </p:sp>
        <p:sp>
          <p:nvSpPr>
            <p:cNvPr id="657" name="Google Shape;657;p57"/>
            <p:cNvSpPr/>
            <p:nvPr/>
          </p:nvSpPr>
          <p:spPr>
            <a:xfrm>
              <a:off x="6547275" y="1559321"/>
              <a:ext cx="465900" cy="417000"/>
            </a:xfrm>
            <a:prstGeom prst="roundRect">
              <a:avLst>
                <a:gd fmla="val 5229" name="adj"/>
              </a:avLst>
            </a:prstGeom>
            <a:solidFill>
              <a:srgbClr val="FFFFFF"/>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rPr b="1" lang="en" sz="1900">
                  <a:solidFill>
                    <a:srgbClr val="9E9E9E"/>
                  </a:solidFill>
                  <a:latin typeface="Poppins"/>
                  <a:ea typeface="Poppins"/>
                  <a:cs typeface="Poppins"/>
                  <a:sym typeface="Poppins"/>
                </a:rPr>
                <a:t>19</a:t>
              </a:r>
              <a:endParaRPr sz="100">
                <a:solidFill>
                  <a:srgbClr val="9E9E9E"/>
                </a:solidFil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58"/>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663" name="Google Shape;663;p58"/>
          <p:cNvSpPr txBox="1"/>
          <p:nvPr>
            <p:ph idx="3" type="subTitle"/>
          </p:nvPr>
        </p:nvSpPr>
        <p:spPr>
          <a:xfrm>
            <a:off x="4499550" y="184450"/>
            <a:ext cx="4290900" cy="1629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
              <a:t>Objectives | Key Results</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p:txBody>
      </p:sp>
      <p:sp>
        <p:nvSpPr>
          <p:cNvPr id="664" name="Google Shape;664;p58"/>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Revenue Growth KRs vs. Cost Reduction KRs</a:t>
            </a:r>
            <a:endParaRPr/>
          </a:p>
        </p:txBody>
      </p:sp>
      <p:pic>
        <p:nvPicPr>
          <p:cNvPr id="665" name="Google Shape;665;p58" title="Chart"/>
          <p:cNvPicPr preferRelativeResize="0"/>
          <p:nvPr/>
        </p:nvPicPr>
        <p:blipFill>
          <a:blip r:embed="rId3">
            <a:alphaModFix/>
          </a:blip>
          <a:stretch>
            <a:fillRect/>
          </a:stretch>
        </p:blipFill>
        <p:spPr>
          <a:xfrm>
            <a:off x="1924938" y="1455875"/>
            <a:ext cx="5294115" cy="32735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59"/>
          <p:cNvSpPr/>
          <p:nvPr/>
        </p:nvSpPr>
        <p:spPr>
          <a:xfrm>
            <a:off x="5976200" y="1586350"/>
            <a:ext cx="2475900" cy="3076800"/>
          </a:xfrm>
          <a:prstGeom prst="roundRect">
            <a:avLst>
              <a:gd fmla="val 1796" name="adj"/>
            </a:avLst>
          </a:prstGeom>
          <a:solidFill>
            <a:srgbClr val="9D9F9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Poppins"/>
              <a:ea typeface="Poppins"/>
              <a:cs typeface="Poppins"/>
              <a:sym typeface="Poppins"/>
            </a:endParaRPr>
          </a:p>
        </p:txBody>
      </p:sp>
      <p:sp>
        <p:nvSpPr>
          <p:cNvPr id="671" name="Google Shape;671;p59"/>
          <p:cNvSpPr/>
          <p:nvPr/>
        </p:nvSpPr>
        <p:spPr>
          <a:xfrm>
            <a:off x="691900" y="1586349"/>
            <a:ext cx="2475900" cy="3076800"/>
          </a:xfrm>
          <a:prstGeom prst="roundRect">
            <a:avLst>
              <a:gd fmla="val 1796" name="adj"/>
            </a:avLst>
          </a:prstGeom>
          <a:solidFill>
            <a:srgbClr val="3A403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Poppins"/>
              <a:ea typeface="Poppins"/>
              <a:cs typeface="Poppins"/>
              <a:sym typeface="Poppins"/>
            </a:endParaRPr>
          </a:p>
        </p:txBody>
      </p:sp>
      <p:sp>
        <p:nvSpPr>
          <p:cNvPr id="672" name="Google Shape;672;p59"/>
          <p:cNvSpPr/>
          <p:nvPr/>
        </p:nvSpPr>
        <p:spPr>
          <a:xfrm>
            <a:off x="3378775" y="1586350"/>
            <a:ext cx="2475900" cy="3076800"/>
          </a:xfrm>
          <a:prstGeom prst="roundRect">
            <a:avLst>
              <a:gd fmla="val 1796" name="adj"/>
            </a:avLst>
          </a:prstGeom>
          <a:solidFill>
            <a:srgbClr val="6B706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Poppins"/>
              <a:ea typeface="Poppins"/>
              <a:cs typeface="Poppins"/>
              <a:sym typeface="Poppins"/>
            </a:endParaRPr>
          </a:p>
        </p:txBody>
      </p:sp>
      <p:sp>
        <p:nvSpPr>
          <p:cNvPr id="673" name="Google Shape;673;p59"/>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674" name="Google Shape;674;p59"/>
          <p:cNvSpPr txBox="1"/>
          <p:nvPr>
            <p:ph idx="3" type="subTitle"/>
          </p:nvPr>
        </p:nvSpPr>
        <p:spPr>
          <a:xfrm>
            <a:off x="4499550" y="184450"/>
            <a:ext cx="4290900" cy="1629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
              <a:t>Objectives | Key Results</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p:txBody>
      </p:sp>
      <p:sp>
        <p:nvSpPr>
          <p:cNvPr id="675" name="Google Shape;675;p59"/>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Best Practices of OKR Setting</a:t>
            </a:r>
            <a:endParaRPr/>
          </a:p>
        </p:txBody>
      </p:sp>
      <p:sp>
        <p:nvSpPr>
          <p:cNvPr id="676" name="Google Shape;676;p59"/>
          <p:cNvSpPr txBox="1"/>
          <p:nvPr/>
        </p:nvSpPr>
        <p:spPr>
          <a:xfrm>
            <a:off x="1308888" y="2395100"/>
            <a:ext cx="349800" cy="226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Poppins"/>
                <a:ea typeface="Poppins"/>
                <a:cs typeface="Poppins"/>
                <a:sym typeface="Poppins"/>
              </a:rPr>
              <a:t>O</a:t>
            </a:r>
            <a:endParaRPr b="1" sz="1200">
              <a:solidFill>
                <a:srgbClr val="FFFFFF"/>
              </a:solidFill>
              <a:latin typeface="Poppins"/>
              <a:ea typeface="Poppins"/>
              <a:cs typeface="Poppins"/>
              <a:sym typeface="Poppins"/>
            </a:endParaRPr>
          </a:p>
          <a:p>
            <a:pPr indent="0" lvl="0" marL="0" rtl="0" algn="l">
              <a:spcBef>
                <a:spcPts val="0"/>
              </a:spcBef>
              <a:spcAft>
                <a:spcPts val="0"/>
              </a:spcAft>
              <a:buNone/>
            </a:pPr>
            <a:r>
              <a:rPr b="1" lang="en" sz="1200">
                <a:solidFill>
                  <a:srgbClr val="FFFFFF"/>
                </a:solidFill>
                <a:latin typeface="Poppins"/>
                <a:ea typeface="Poppins"/>
                <a:cs typeface="Poppins"/>
                <a:sym typeface="Poppins"/>
              </a:rPr>
              <a:t>B</a:t>
            </a:r>
            <a:endParaRPr b="1" sz="1200">
              <a:solidFill>
                <a:srgbClr val="FFFFFF"/>
              </a:solidFill>
              <a:latin typeface="Poppins"/>
              <a:ea typeface="Poppins"/>
              <a:cs typeface="Poppins"/>
              <a:sym typeface="Poppins"/>
            </a:endParaRPr>
          </a:p>
          <a:p>
            <a:pPr indent="0" lvl="0" marL="0" rtl="0" algn="l">
              <a:spcBef>
                <a:spcPts val="0"/>
              </a:spcBef>
              <a:spcAft>
                <a:spcPts val="0"/>
              </a:spcAft>
              <a:buNone/>
            </a:pPr>
            <a:r>
              <a:rPr b="1" lang="en" sz="1200">
                <a:solidFill>
                  <a:srgbClr val="FFFFFF"/>
                </a:solidFill>
                <a:latin typeface="Poppins"/>
                <a:ea typeface="Poppins"/>
                <a:cs typeface="Poppins"/>
                <a:sym typeface="Poppins"/>
              </a:rPr>
              <a:t>J</a:t>
            </a:r>
            <a:endParaRPr b="1" sz="1200">
              <a:solidFill>
                <a:srgbClr val="FFFFFF"/>
              </a:solidFill>
              <a:latin typeface="Poppins"/>
              <a:ea typeface="Poppins"/>
              <a:cs typeface="Poppins"/>
              <a:sym typeface="Poppins"/>
            </a:endParaRPr>
          </a:p>
          <a:p>
            <a:pPr indent="0" lvl="0" marL="0" rtl="0" algn="l">
              <a:spcBef>
                <a:spcPts val="0"/>
              </a:spcBef>
              <a:spcAft>
                <a:spcPts val="0"/>
              </a:spcAft>
              <a:buNone/>
            </a:pPr>
            <a:r>
              <a:rPr b="1" lang="en" sz="1200">
                <a:solidFill>
                  <a:srgbClr val="FFFFFF"/>
                </a:solidFill>
                <a:latin typeface="Poppins"/>
                <a:ea typeface="Poppins"/>
                <a:cs typeface="Poppins"/>
                <a:sym typeface="Poppins"/>
              </a:rPr>
              <a:t>E</a:t>
            </a:r>
            <a:endParaRPr b="1" sz="1200">
              <a:solidFill>
                <a:srgbClr val="FFFFFF"/>
              </a:solidFill>
              <a:latin typeface="Poppins"/>
              <a:ea typeface="Poppins"/>
              <a:cs typeface="Poppins"/>
              <a:sym typeface="Poppins"/>
            </a:endParaRPr>
          </a:p>
          <a:p>
            <a:pPr indent="0" lvl="0" marL="0" rtl="0" algn="l">
              <a:spcBef>
                <a:spcPts val="0"/>
              </a:spcBef>
              <a:spcAft>
                <a:spcPts val="0"/>
              </a:spcAft>
              <a:buNone/>
            </a:pPr>
            <a:r>
              <a:rPr b="1" lang="en" sz="1200">
                <a:solidFill>
                  <a:srgbClr val="FFFFFF"/>
                </a:solidFill>
                <a:latin typeface="Poppins"/>
                <a:ea typeface="Poppins"/>
                <a:cs typeface="Poppins"/>
                <a:sym typeface="Poppins"/>
              </a:rPr>
              <a:t>C</a:t>
            </a:r>
            <a:endParaRPr b="1" sz="1200">
              <a:solidFill>
                <a:srgbClr val="FFFFFF"/>
              </a:solidFill>
              <a:latin typeface="Poppins"/>
              <a:ea typeface="Poppins"/>
              <a:cs typeface="Poppins"/>
              <a:sym typeface="Poppins"/>
            </a:endParaRPr>
          </a:p>
          <a:p>
            <a:pPr indent="0" lvl="0" marL="0" rtl="0" algn="l">
              <a:spcBef>
                <a:spcPts val="0"/>
              </a:spcBef>
              <a:spcAft>
                <a:spcPts val="0"/>
              </a:spcAft>
              <a:buNone/>
            </a:pPr>
            <a:r>
              <a:rPr b="1" lang="en" sz="1200">
                <a:solidFill>
                  <a:srgbClr val="FFFFFF"/>
                </a:solidFill>
                <a:latin typeface="Poppins"/>
                <a:ea typeface="Poppins"/>
                <a:cs typeface="Poppins"/>
                <a:sym typeface="Poppins"/>
              </a:rPr>
              <a:t>T</a:t>
            </a:r>
            <a:endParaRPr b="1" sz="1200">
              <a:solidFill>
                <a:srgbClr val="FFFFFF"/>
              </a:solidFill>
              <a:latin typeface="Poppins"/>
              <a:ea typeface="Poppins"/>
              <a:cs typeface="Poppins"/>
              <a:sym typeface="Poppins"/>
            </a:endParaRPr>
          </a:p>
        </p:txBody>
      </p:sp>
      <p:sp>
        <p:nvSpPr>
          <p:cNvPr id="677" name="Google Shape;677;p59"/>
          <p:cNvSpPr txBox="1"/>
          <p:nvPr/>
        </p:nvSpPr>
        <p:spPr>
          <a:xfrm>
            <a:off x="691900" y="1586350"/>
            <a:ext cx="2475900" cy="84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Poppins"/>
                <a:ea typeface="Poppins"/>
                <a:cs typeface="Poppins"/>
                <a:sym typeface="Poppins"/>
              </a:rPr>
              <a:t>Objectives</a:t>
            </a:r>
            <a:endParaRPr b="1" sz="1600">
              <a:solidFill>
                <a:srgbClr val="FFFFFF"/>
              </a:solidFill>
              <a:latin typeface="Poppins"/>
              <a:ea typeface="Poppins"/>
              <a:cs typeface="Poppins"/>
              <a:sym typeface="Poppins"/>
            </a:endParaRPr>
          </a:p>
        </p:txBody>
      </p:sp>
      <p:sp>
        <p:nvSpPr>
          <p:cNvPr id="678" name="Google Shape;678;p59"/>
          <p:cNvSpPr txBox="1"/>
          <p:nvPr/>
        </p:nvSpPr>
        <p:spPr>
          <a:xfrm>
            <a:off x="1607311" y="2395100"/>
            <a:ext cx="943500" cy="226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Poppins"/>
                <a:ea typeface="Poppins"/>
                <a:cs typeface="Poppins"/>
                <a:sym typeface="Poppins"/>
              </a:rPr>
              <a:t>Objective </a:t>
            </a:r>
            <a:endParaRPr sz="1200">
              <a:solidFill>
                <a:srgbClr val="FFFFFF"/>
              </a:solidFill>
              <a:latin typeface="Poppins"/>
              <a:ea typeface="Poppins"/>
              <a:cs typeface="Poppins"/>
              <a:sym typeface="Poppins"/>
            </a:endParaRPr>
          </a:p>
          <a:p>
            <a:pPr indent="0" lvl="0" marL="0" rtl="0" algn="l">
              <a:spcBef>
                <a:spcPts val="0"/>
              </a:spcBef>
              <a:spcAft>
                <a:spcPts val="0"/>
              </a:spcAft>
              <a:buNone/>
            </a:pPr>
            <a:r>
              <a:rPr lang="en" sz="1200">
                <a:solidFill>
                  <a:srgbClr val="FFFFFF"/>
                </a:solidFill>
                <a:latin typeface="Poppins"/>
                <a:ea typeface="Poppins"/>
                <a:cs typeface="Poppins"/>
                <a:sym typeface="Poppins"/>
              </a:rPr>
              <a:t>Bracing </a:t>
            </a:r>
            <a:endParaRPr sz="1200">
              <a:solidFill>
                <a:srgbClr val="FFFFFF"/>
              </a:solidFill>
              <a:latin typeface="Poppins"/>
              <a:ea typeface="Poppins"/>
              <a:cs typeface="Poppins"/>
              <a:sym typeface="Poppins"/>
            </a:endParaRPr>
          </a:p>
          <a:p>
            <a:pPr indent="0" lvl="0" marL="0" rtl="0" algn="l">
              <a:spcBef>
                <a:spcPts val="0"/>
              </a:spcBef>
              <a:spcAft>
                <a:spcPts val="0"/>
              </a:spcAft>
              <a:buNone/>
            </a:pPr>
            <a:r>
              <a:rPr lang="en" sz="1200">
                <a:solidFill>
                  <a:srgbClr val="FFFFFF"/>
                </a:solidFill>
                <a:latin typeface="Poppins"/>
                <a:ea typeface="Poppins"/>
                <a:cs typeface="Poppins"/>
                <a:sym typeface="Poppins"/>
              </a:rPr>
              <a:t>Judicious </a:t>
            </a:r>
            <a:endParaRPr sz="1200">
              <a:solidFill>
                <a:srgbClr val="FFFFFF"/>
              </a:solidFill>
              <a:latin typeface="Poppins"/>
              <a:ea typeface="Poppins"/>
              <a:cs typeface="Poppins"/>
              <a:sym typeface="Poppins"/>
            </a:endParaRPr>
          </a:p>
          <a:p>
            <a:pPr indent="0" lvl="0" marL="0" rtl="0" algn="l">
              <a:spcBef>
                <a:spcPts val="0"/>
              </a:spcBef>
              <a:spcAft>
                <a:spcPts val="0"/>
              </a:spcAft>
              <a:buNone/>
            </a:pPr>
            <a:r>
              <a:rPr lang="en" sz="1200">
                <a:solidFill>
                  <a:srgbClr val="FFFFFF"/>
                </a:solidFill>
                <a:latin typeface="Poppins"/>
                <a:ea typeface="Poppins"/>
                <a:cs typeface="Poppins"/>
                <a:sym typeface="Poppins"/>
              </a:rPr>
              <a:t>Exact </a:t>
            </a:r>
            <a:endParaRPr sz="1200">
              <a:solidFill>
                <a:srgbClr val="FFFFFF"/>
              </a:solidFill>
              <a:latin typeface="Poppins"/>
              <a:ea typeface="Poppins"/>
              <a:cs typeface="Poppins"/>
              <a:sym typeface="Poppins"/>
            </a:endParaRPr>
          </a:p>
          <a:p>
            <a:pPr indent="0" lvl="0" marL="0" rtl="0" algn="l">
              <a:spcBef>
                <a:spcPts val="0"/>
              </a:spcBef>
              <a:spcAft>
                <a:spcPts val="0"/>
              </a:spcAft>
              <a:buNone/>
            </a:pPr>
            <a:r>
              <a:rPr lang="en" sz="1200">
                <a:solidFill>
                  <a:srgbClr val="FFFFFF"/>
                </a:solidFill>
                <a:latin typeface="Poppins"/>
                <a:ea typeface="Poppins"/>
                <a:cs typeface="Poppins"/>
                <a:sym typeface="Poppins"/>
              </a:rPr>
              <a:t>Clear</a:t>
            </a:r>
            <a:endParaRPr sz="1200">
              <a:solidFill>
                <a:srgbClr val="FFFFFF"/>
              </a:solidFill>
              <a:latin typeface="Poppins"/>
              <a:ea typeface="Poppins"/>
              <a:cs typeface="Poppins"/>
              <a:sym typeface="Poppins"/>
            </a:endParaRPr>
          </a:p>
          <a:p>
            <a:pPr indent="0" lvl="0" marL="0" rtl="0" algn="l">
              <a:spcBef>
                <a:spcPts val="0"/>
              </a:spcBef>
              <a:spcAft>
                <a:spcPts val="0"/>
              </a:spcAft>
              <a:buNone/>
            </a:pPr>
            <a:r>
              <a:rPr lang="en" sz="1200">
                <a:solidFill>
                  <a:srgbClr val="FFFFFF"/>
                </a:solidFill>
                <a:latin typeface="Poppins"/>
                <a:ea typeface="Poppins"/>
                <a:cs typeface="Poppins"/>
                <a:sym typeface="Poppins"/>
              </a:rPr>
              <a:t>Tangible</a:t>
            </a:r>
            <a:endParaRPr sz="1200">
              <a:solidFill>
                <a:srgbClr val="FFFFFF"/>
              </a:solidFill>
              <a:latin typeface="Poppins"/>
              <a:ea typeface="Poppins"/>
              <a:cs typeface="Poppins"/>
              <a:sym typeface="Poppins"/>
            </a:endParaRPr>
          </a:p>
        </p:txBody>
      </p:sp>
      <p:sp>
        <p:nvSpPr>
          <p:cNvPr id="679" name="Google Shape;679;p59"/>
          <p:cNvSpPr txBox="1"/>
          <p:nvPr/>
        </p:nvSpPr>
        <p:spPr>
          <a:xfrm>
            <a:off x="3378775" y="1586350"/>
            <a:ext cx="2475900" cy="84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Poppins"/>
                <a:ea typeface="Poppins"/>
                <a:cs typeface="Poppins"/>
                <a:sym typeface="Poppins"/>
              </a:rPr>
              <a:t>Key Results</a:t>
            </a:r>
            <a:endParaRPr b="1" sz="1600">
              <a:solidFill>
                <a:srgbClr val="FFFFFF"/>
              </a:solidFill>
              <a:latin typeface="Poppins"/>
              <a:ea typeface="Poppins"/>
              <a:cs typeface="Poppins"/>
              <a:sym typeface="Poppins"/>
            </a:endParaRPr>
          </a:p>
        </p:txBody>
      </p:sp>
      <p:sp>
        <p:nvSpPr>
          <p:cNvPr id="680" name="Google Shape;680;p59"/>
          <p:cNvSpPr txBox="1"/>
          <p:nvPr/>
        </p:nvSpPr>
        <p:spPr>
          <a:xfrm>
            <a:off x="5976200" y="1586350"/>
            <a:ext cx="2475900" cy="84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Poppins"/>
                <a:ea typeface="Poppins"/>
                <a:cs typeface="Poppins"/>
                <a:sym typeface="Poppins"/>
              </a:rPr>
              <a:t>Practices</a:t>
            </a:r>
            <a:endParaRPr b="1" sz="1600">
              <a:solidFill>
                <a:srgbClr val="FFFFFF"/>
              </a:solidFill>
              <a:latin typeface="Poppins"/>
              <a:ea typeface="Poppins"/>
              <a:cs typeface="Poppins"/>
              <a:sym typeface="Poppins"/>
            </a:endParaRPr>
          </a:p>
        </p:txBody>
      </p:sp>
      <p:sp>
        <p:nvSpPr>
          <p:cNvPr id="681" name="Google Shape;681;p59"/>
          <p:cNvSpPr txBox="1"/>
          <p:nvPr/>
        </p:nvSpPr>
        <p:spPr>
          <a:xfrm>
            <a:off x="3655338" y="2395100"/>
            <a:ext cx="349800" cy="226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Poppins"/>
                <a:ea typeface="Poppins"/>
                <a:cs typeface="Poppins"/>
                <a:sym typeface="Poppins"/>
              </a:rPr>
              <a:t>R</a:t>
            </a:r>
            <a:endParaRPr b="1" sz="1200">
              <a:solidFill>
                <a:srgbClr val="FFFFFF"/>
              </a:solidFill>
              <a:latin typeface="Poppins"/>
              <a:ea typeface="Poppins"/>
              <a:cs typeface="Poppins"/>
              <a:sym typeface="Poppins"/>
            </a:endParaRPr>
          </a:p>
          <a:p>
            <a:pPr indent="0" lvl="0" marL="0" rtl="0" algn="l">
              <a:spcBef>
                <a:spcPts val="0"/>
              </a:spcBef>
              <a:spcAft>
                <a:spcPts val="0"/>
              </a:spcAft>
              <a:buNone/>
            </a:pPr>
            <a:r>
              <a:rPr b="1" lang="en" sz="1200">
                <a:solidFill>
                  <a:srgbClr val="FFFFFF"/>
                </a:solidFill>
                <a:latin typeface="Poppins"/>
                <a:ea typeface="Poppins"/>
                <a:cs typeface="Poppins"/>
                <a:sym typeface="Poppins"/>
              </a:rPr>
              <a:t>E</a:t>
            </a:r>
            <a:endParaRPr b="1" sz="1200">
              <a:solidFill>
                <a:srgbClr val="FFFFFF"/>
              </a:solidFill>
              <a:latin typeface="Poppins"/>
              <a:ea typeface="Poppins"/>
              <a:cs typeface="Poppins"/>
              <a:sym typeface="Poppins"/>
            </a:endParaRPr>
          </a:p>
          <a:p>
            <a:pPr indent="0" lvl="0" marL="0" rtl="0" algn="l">
              <a:spcBef>
                <a:spcPts val="0"/>
              </a:spcBef>
              <a:spcAft>
                <a:spcPts val="0"/>
              </a:spcAft>
              <a:buNone/>
            </a:pPr>
            <a:r>
              <a:rPr b="1" lang="en" sz="1200">
                <a:solidFill>
                  <a:srgbClr val="FFFFFF"/>
                </a:solidFill>
                <a:latin typeface="Poppins"/>
                <a:ea typeface="Poppins"/>
                <a:cs typeface="Poppins"/>
                <a:sym typeface="Poppins"/>
              </a:rPr>
              <a:t>S</a:t>
            </a:r>
            <a:endParaRPr b="1" sz="1200">
              <a:solidFill>
                <a:srgbClr val="FFFFFF"/>
              </a:solidFill>
              <a:latin typeface="Poppins"/>
              <a:ea typeface="Poppins"/>
              <a:cs typeface="Poppins"/>
              <a:sym typeface="Poppins"/>
            </a:endParaRPr>
          </a:p>
          <a:p>
            <a:pPr indent="0" lvl="0" marL="0" rtl="0" algn="l">
              <a:spcBef>
                <a:spcPts val="0"/>
              </a:spcBef>
              <a:spcAft>
                <a:spcPts val="0"/>
              </a:spcAft>
              <a:buNone/>
            </a:pPr>
            <a:r>
              <a:rPr b="1" lang="en" sz="1200">
                <a:solidFill>
                  <a:srgbClr val="FFFFFF"/>
                </a:solidFill>
                <a:latin typeface="Poppins"/>
                <a:ea typeface="Poppins"/>
                <a:cs typeface="Poppins"/>
                <a:sym typeface="Poppins"/>
              </a:rPr>
              <a:t>U</a:t>
            </a:r>
            <a:endParaRPr b="1" sz="1200">
              <a:solidFill>
                <a:srgbClr val="FFFFFF"/>
              </a:solidFill>
              <a:latin typeface="Poppins"/>
              <a:ea typeface="Poppins"/>
              <a:cs typeface="Poppins"/>
              <a:sym typeface="Poppins"/>
            </a:endParaRPr>
          </a:p>
          <a:p>
            <a:pPr indent="0" lvl="0" marL="0" rtl="0" algn="l">
              <a:spcBef>
                <a:spcPts val="0"/>
              </a:spcBef>
              <a:spcAft>
                <a:spcPts val="0"/>
              </a:spcAft>
              <a:buNone/>
            </a:pPr>
            <a:r>
              <a:rPr b="1" lang="en" sz="1200">
                <a:solidFill>
                  <a:srgbClr val="FFFFFF"/>
                </a:solidFill>
                <a:latin typeface="Poppins"/>
                <a:ea typeface="Poppins"/>
                <a:cs typeface="Poppins"/>
                <a:sym typeface="Poppins"/>
              </a:rPr>
              <a:t>L</a:t>
            </a:r>
            <a:endParaRPr b="1" sz="1200">
              <a:solidFill>
                <a:srgbClr val="FFFFFF"/>
              </a:solidFill>
              <a:latin typeface="Poppins"/>
              <a:ea typeface="Poppins"/>
              <a:cs typeface="Poppins"/>
              <a:sym typeface="Poppins"/>
            </a:endParaRPr>
          </a:p>
          <a:p>
            <a:pPr indent="0" lvl="0" marL="0" rtl="0" algn="l">
              <a:spcBef>
                <a:spcPts val="0"/>
              </a:spcBef>
              <a:spcAft>
                <a:spcPts val="0"/>
              </a:spcAft>
              <a:buNone/>
            </a:pPr>
            <a:r>
              <a:rPr b="1" lang="en" sz="1200">
                <a:solidFill>
                  <a:srgbClr val="FFFFFF"/>
                </a:solidFill>
                <a:latin typeface="Poppins"/>
                <a:ea typeface="Poppins"/>
                <a:cs typeface="Poppins"/>
                <a:sym typeface="Poppins"/>
              </a:rPr>
              <a:t>T</a:t>
            </a:r>
            <a:endParaRPr b="1" sz="1200">
              <a:solidFill>
                <a:srgbClr val="FFFFFF"/>
              </a:solidFill>
              <a:latin typeface="Poppins"/>
              <a:ea typeface="Poppins"/>
              <a:cs typeface="Poppins"/>
              <a:sym typeface="Poppins"/>
            </a:endParaRPr>
          </a:p>
        </p:txBody>
      </p:sp>
      <p:sp>
        <p:nvSpPr>
          <p:cNvPr id="682" name="Google Shape;682;p59"/>
          <p:cNvSpPr txBox="1"/>
          <p:nvPr/>
        </p:nvSpPr>
        <p:spPr>
          <a:xfrm>
            <a:off x="3953750" y="2395100"/>
            <a:ext cx="1655100" cy="226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Poppins"/>
                <a:ea typeface="Poppins"/>
                <a:cs typeface="Poppins"/>
                <a:sym typeface="Poppins"/>
              </a:rPr>
              <a:t>Reachable</a:t>
            </a:r>
            <a:endParaRPr sz="1200">
              <a:solidFill>
                <a:srgbClr val="FFFFFF"/>
              </a:solidFill>
              <a:latin typeface="Poppins"/>
              <a:ea typeface="Poppins"/>
              <a:cs typeface="Poppins"/>
              <a:sym typeface="Poppins"/>
            </a:endParaRPr>
          </a:p>
          <a:p>
            <a:pPr indent="0" lvl="0" marL="0" rtl="0" algn="l">
              <a:spcBef>
                <a:spcPts val="0"/>
              </a:spcBef>
              <a:spcAft>
                <a:spcPts val="0"/>
              </a:spcAft>
              <a:buNone/>
            </a:pPr>
            <a:r>
              <a:rPr lang="en" sz="1200">
                <a:solidFill>
                  <a:srgbClr val="FFFFFF"/>
                </a:solidFill>
                <a:latin typeface="Poppins"/>
                <a:ea typeface="Poppins"/>
                <a:cs typeface="Poppins"/>
                <a:sym typeface="Poppins"/>
              </a:rPr>
              <a:t>Exponent</a:t>
            </a:r>
            <a:endParaRPr sz="1200">
              <a:solidFill>
                <a:srgbClr val="FFFFFF"/>
              </a:solidFill>
              <a:latin typeface="Poppins"/>
              <a:ea typeface="Poppins"/>
              <a:cs typeface="Poppins"/>
              <a:sym typeface="Poppins"/>
            </a:endParaRPr>
          </a:p>
          <a:p>
            <a:pPr indent="0" lvl="0" marL="0" rtl="0" algn="l">
              <a:spcBef>
                <a:spcPts val="0"/>
              </a:spcBef>
              <a:spcAft>
                <a:spcPts val="0"/>
              </a:spcAft>
              <a:buNone/>
            </a:pPr>
            <a:r>
              <a:rPr lang="en" sz="1200">
                <a:solidFill>
                  <a:srgbClr val="FFFFFF"/>
                </a:solidFill>
                <a:latin typeface="Poppins"/>
                <a:ea typeface="Poppins"/>
                <a:cs typeface="Poppins"/>
                <a:sym typeface="Poppins"/>
              </a:rPr>
              <a:t>Significant</a:t>
            </a:r>
            <a:endParaRPr sz="1200">
              <a:solidFill>
                <a:srgbClr val="FFFFFF"/>
              </a:solidFill>
              <a:latin typeface="Poppins"/>
              <a:ea typeface="Poppins"/>
              <a:cs typeface="Poppins"/>
              <a:sym typeface="Poppins"/>
            </a:endParaRPr>
          </a:p>
          <a:p>
            <a:pPr indent="0" lvl="0" marL="0" rtl="0" algn="l">
              <a:spcBef>
                <a:spcPts val="0"/>
              </a:spcBef>
              <a:spcAft>
                <a:spcPts val="0"/>
              </a:spcAft>
              <a:buNone/>
            </a:pPr>
            <a:r>
              <a:rPr lang="en" sz="1200">
                <a:solidFill>
                  <a:srgbClr val="FFFFFF"/>
                </a:solidFill>
                <a:latin typeface="Poppins"/>
                <a:ea typeface="Poppins"/>
                <a:cs typeface="Poppins"/>
                <a:sym typeface="Poppins"/>
              </a:rPr>
              <a:t>Understandable</a:t>
            </a:r>
            <a:endParaRPr sz="1200">
              <a:solidFill>
                <a:srgbClr val="FFFFFF"/>
              </a:solidFill>
              <a:latin typeface="Poppins"/>
              <a:ea typeface="Poppins"/>
              <a:cs typeface="Poppins"/>
              <a:sym typeface="Poppins"/>
            </a:endParaRPr>
          </a:p>
          <a:p>
            <a:pPr indent="0" lvl="0" marL="0" rtl="0" algn="l">
              <a:spcBef>
                <a:spcPts val="0"/>
              </a:spcBef>
              <a:spcAft>
                <a:spcPts val="0"/>
              </a:spcAft>
              <a:buNone/>
            </a:pPr>
            <a:r>
              <a:rPr lang="en" sz="1200">
                <a:solidFill>
                  <a:srgbClr val="FFFFFF"/>
                </a:solidFill>
                <a:latin typeface="Poppins"/>
                <a:ea typeface="Poppins"/>
                <a:cs typeface="Poppins"/>
                <a:sym typeface="Poppins"/>
              </a:rPr>
              <a:t>Limited to numbers</a:t>
            </a:r>
            <a:endParaRPr sz="1200">
              <a:solidFill>
                <a:srgbClr val="FFFFFF"/>
              </a:solidFill>
              <a:latin typeface="Poppins"/>
              <a:ea typeface="Poppins"/>
              <a:cs typeface="Poppins"/>
              <a:sym typeface="Poppins"/>
            </a:endParaRPr>
          </a:p>
          <a:p>
            <a:pPr indent="0" lvl="0" marL="0" rtl="0" algn="l">
              <a:spcBef>
                <a:spcPts val="0"/>
              </a:spcBef>
              <a:spcAft>
                <a:spcPts val="0"/>
              </a:spcAft>
              <a:buNone/>
            </a:pPr>
            <a:r>
              <a:rPr lang="en" sz="1200">
                <a:solidFill>
                  <a:srgbClr val="FFFFFF"/>
                </a:solidFill>
                <a:latin typeface="Poppins"/>
                <a:ea typeface="Poppins"/>
                <a:cs typeface="Poppins"/>
                <a:sym typeface="Poppins"/>
              </a:rPr>
              <a:t>Trackable</a:t>
            </a:r>
            <a:endParaRPr sz="1200">
              <a:solidFill>
                <a:srgbClr val="FFFFFF"/>
              </a:solidFill>
              <a:latin typeface="Poppins"/>
              <a:ea typeface="Poppins"/>
              <a:cs typeface="Poppins"/>
              <a:sym typeface="Poppins"/>
            </a:endParaRPr>
          </a:p>
          <a:p>
            <a:pPr indent="0" lvl="0" marL="0" rtl="0" algn="l">
              <a:spcBef>
                <a:spcPts val="0"/>
              </a:spcBef>
              <a:spcAft>
                <a:spcPts val="0"/>
              </a:spcAft>
              <a:buNone/>
            </a:pPr>
            <a:r>
              <a:t/>
            </a:r>
            <a:endParaRPr sz="1200">
              <a:solidFill>
                <a:srgbClr val="FFFFFF"/>
              </a:solidFill>
              <a:latin typeface="Poppins"/>
              <a:ea typeface="Poppins"/>
              <a:cs typeface="Poppins"/>
              <a:sym typeface="Poppins"/>
            </a:endParaRPr>
          </a:p>
          <a:p>
            <a:pPr indent="0" lvl="0" marL="0" rtl="0" algn="l">
              <a:spcBef>
                <a:spcPts val="0"/>
              </a:spcBef>
              <a:spcAft>
                <a:spcPts val="0"/>
              </a:spcAft>
              <a:buNone/>
            </a:pPr>
            <a:r>
              <a:t/>
            </a:r>
            <a:endParaRPr sz="1200">
              <a:solidFill>
                <a:srgbClr val="FFFFFF"/>
              </a:solidFill>
              <a:latin typeface="Poppins"/>
              <a:ea typeface="Poppins"/>
              <a:cs typeface="Poppins"/>
              <a:sym typeface="Poppins"/>
            </a:endParaRPr>
          </a:p>
        </p:txBody>
      </p:sp>
      <p:sp>
        <p:nvSpPr>
          <p:cNvPr id="683" name="Google Shape;683;p59"/>
          <p:cNvSpPr txBox="1"/>
          <p:nvPr/>
        </p:nvSpPr>
        <p:spPr>
          <a:xfrm>
            <a:off x="6336950" y="2395100"/>
            <a:ext cx="1754400" cy="226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Poppins"/>
                <a:ea typeface="Poppins"/>
                <a:cs typeface="Poppins"/>
                <a:sym typeface="Poppins"/>
              </a:rPr>
              <a:t>3-4 Objectives max per level (e.g. per person</a:t>
            </a:r>
            <a:endParaRPr sz="1200">
              <a:solidFill>
                <a:srgbClr val="FFFFFF"/>
              </a:solidFill>
              <a:latin typeface="Poppins"/>
              <a:ea typeface="Poppins"/>
              <a:cs typeface="Poppins"/>
              <a:sym typeface="Poppins"/>
            </a:endParaRPr>
          </a:p>
          <a:p>
            <a:pPr indent="0" lvl="0" marL="0" rtl="0" algn="l">
              <a:spcBef>
                <a:spcPts val="1000"/>
              </a:spcBef>
              <a:spcAft>
                <a:spcPts val="0"/>
              </a:spcAft>
              <a:buNone/>
            </a:pPr>
            <a:r>
              <a:rPr lang="en" sz="1200">
                <a:solidFill>
                  <a:srgbClr val="FFFFFF"/>
                </a:solidFill>
                <a:latin typeface="Poppins"/>
                <a:ea typeface="Poppins"/>
                <a:cs typeface="Poppins"/>
                <a:sym typeface="Poppins"/>
              </a:rPr>
              <a:t> 3-5 Key Results max per Objective</a:t>
            </a:r>
            <a:endParaRPr sz="1200">
              <a:solidFill>
                <a:srgbClr val="FFFFFF"/>
              </a:solidFill>
              <a:latin typeface="Poppins"/>
              <a:ea typeface="Poppins"/>
              <a:cs typeface="Poppins"/>
              <a:sym typeface="Poppins"/>
            </a:endParaRPr>
          </a:p>
          <a:p>
            <a:pPr indent="0" lvl="0" marL="0" rtl="0" algn="l">
              <a:spcBef>
                <a:spcPts val="1000"/>
              </a:spcBef>
              <a:spcAft>
                <a:spcPts val="1000"/>
              </a:spcAft>
              <a:buNone/>
            </a:pPr>
            <a:r>
              <a:rPr lang="en" sz="1200">
                <a:solidFill>
                  <a:srgbClr val="FFFFFF"/>
                </a:solidFill>
                <a:latin typeface="Poppins"/>
                <a:ea typeface="Poppins"/>
                <a:cs typeface="Poppins"/>
                <a:sym typeface="Poppins"/>
              </a:rPr>
              <a:t>If Write for other people: they must clearly understand your goals</a:t>
            </a:r>
            <a:endParaRPr sz="1200">
              <a:solidFill>
                <a:srgbClr val="FFFFFF"/>
              </a:solidFill>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60"/>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689" name="Google Shape;689;p60"/>
          <p:cNvSpPr txBox="1"/>
          <p:nvPr>
            <p:ph idx="3" type="subTitle"/>
          </p:nvPr>
        </p:nvSpPr>
        <p:spPr>
          <a:xfrm>
            <a:off x="4499550" y="184450"/>
            <a:ext cx="4290900" cy="1629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
              <a:t>Objectives | Key Results</a:t>
            </a:r>
            <a:endParaRPr/>
          </a:p>
          <a:p>
            <a:pPr indent="0" lvl="0" marL="0" rtl="0" algn="r">
              <a:spcBef>
                <a:spcPts val="0"/>
              </a:spcBef>
              <a:spcAft>
                <a:spcPts val="0"/>
              </a:spcAft>
              <a:buNone/>
            </a:pPr>
            <a:r>
              <a:t/>
            </a:r>
            <a:endParaRPr/>
          </a:p>
        </p:txBody>
      </p:sp>
      <p:sp>
        <p:nvSpPr>
          <p:cNvPr id="690" name="Google Shape;690;p60"/>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Human Resources Q1 OKR</a:t>
            </a:r>
            <a:endParaRPr/>
          </a:p>
        </p:txBody>
      </p:sp>
      <p:sp>
        <p:nvSpPr>
          <p:cNvPr id="691" name="Google Shape;691;p60"/>
          <p:cNvSpPr txBox="1"/>
          <p:nvPr/>
        </p:nvSpPr>
        <p:spPr>
          <a:xfrm>
            <a:off x="591800" y="3710400"/>
            <a:ext cx="3852600" cy="431700"/>
          </a:xfrm>
          <a:prstGeom prst="rect">
            <a:avLst/>
          </a:prstGeom>
          <a:noFill/>
          <a:ln>
            <a:noFill/>
          </a:ln>
        </p:spPr>
        <p:txBody>
          <a:bodyPr anchorCtr="0" anchor="t" bIns="17150" lIns="34275" spcFirstLastPara="1" rIns="34275" wrap="square" tIns="17150">
            <a:spAutoFit/>
          </a:bodyPr>
          <a:lstStyle/>
          <a:p>
            <a:pPr indent="0" lvl="0" marL="0" marR="0" rtl="0" algn="ctr">
              <a:lnSpc>
                <a:spcPct val="115000"/>
              </a:lnSpc>
              <a:spcBef>
                <a:spcPts val="0"/>
              </a:spcBef>
              <a:spcAft>
                <a:spcPts val="0"/>
              </a:spcAft>
              <a:buNone/>
            </a:pPr>
            <a:r>
              <a:rPr b="1" lang="en" sz="1200">
                <a:solidFill>
                  <a:schemeClr val="dk1"/>
                </a:solidFill>
                <a:latin typeface="Poppins"/>
                <a:ea typeface="Poppins"/>
                <a:cs typeface="Poppins"/>
                <a:sym typeface="Poppins"/>
              </a:rPr>
              <a:t>Objective: </a:t>
            </a:r>
            <a:r>
              <a:rPr lang="en" sz="1200">
                <a:solidFill>
                  <a:schemeClr val="dk1"/>
                </a:solidFill>
                <a:latin typeface="Poppins"/>
                <a:ea typeface="Poppins"/>
                <a:cs typeface="Poppins"/>
                <a:sym typeface="Poppins"/>
              </a:rPr>
              <a:t>Improve internal employee engagement and job satisfaction</a:t>
            </a:r>
            <a:endParaRPr sz="1200"/>
          </a:p>
        </p:txBody>
      </p:sp>
      <p:sp>
        <p:nvSpPr>
          <p:cNvPr id="692" name="Google Shape;692;p60"/>
          <p:cNvSpPr/>
          <p:nvPr/>
        </p:nvSpPr>
        <p:spPr>
          <a:xfrm>
            <a:off x="5495119" y="2338373"/>
            <a:ext cx="2705100" cy="76800"/>
          </a:xfrm>
          <a:prstGeom prst="roundRect">
            <a:avLst>
              <a:gd fmla="val 50000" name="adj"/>
            </a:avLst>
          </a:prstGeom>
          <a:solidFill>
            <a:srgbClr val="EBE7DE"/>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2400">
              <a:solidFill>
                <a:schemeClr val="dk1"/>
              </a:solidFill>
              <a:latin typeface="Poppins"/>
              <a:ea typeface="Poppins"/>
              <a:cs typeface="Poppins"/>
              <a:sym typeface="Poppins"/>
            </a:endParaRPr>
          </a:p>
        </p:txBody>
      </p:sp>
      <p:sp>
        <p:nvSpPr>
          <p:cNvPr id="693" name="Google Shape;693;p60"/>
          <p:cNvSpPr/>
          <p:nvPr/>
        </p:nvSpPr>
        <p:spPr>
          <a:xfrm>
            <a:off x="5493956" y="2338373"/>
            <a:ext cx="1629000" cy="76800"/>
          </a:xfrm>
          <a:prstGeom prst="roundRect">
            <a:avLst>
              <a:gd fmla="val 50000" name="adj"/>
            </a:avLst>
          </a:prstGeom>
          <a:solidFill>
            <a:srgbClr val="3A403F"/>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2400">
              <a:solidFill>
                <a:schemeClr val="dk1"/>
              </a:solidFill>
              <a:latin typeface="Poppins"/>
              <a:ea typeface="Poppins"/>
              <a:cs typeface="Poppins"/>
              <a:sym typeface="Poppins"/>
            </a:endParaRPr>
          </a:p>
        </p:txBody>
      </p:sp>
      <p:sp>
        <p:nvSpPr>
          <p:cNvPr id="694" name="Google Shape;694;p60"/>
          <p:cNvSpPr/>
          <p:nvPr/>
        </p:nvSpPr>
        <p:spPr>
          <a:xfrm>
            <a:off x="5495119" y="3100876"/>
            <a:ext cx="2705100" cy="76800"/>
          </a:xfrm>
          <a:prstGeom prst="roundRect">
            <a:avLst>
              <a:gd fmla="val 50000" name="adj"/>
            </a:avLst>
          </a:prstGeom>
          <a:solidFill>
            <a:srgbClr val="EBE7DE"/>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2400">
              <a:solidFill>
                <a:schemeClr val="dk1"/>
              </a:solidFill>
              <a:latin typeface="Poppins"/>
              <a:ea typeface="Poppins"/>
              <a:cs typeface="Poppins"/>
              <a:sym typeface="Poppins"/>
            </a:endParaRPr>
          </a:p>
        </p:txBody>
      </p:sp>
      <p:sp>
        <p:nvSpPr>
          <p:cNvPr id="695" name="Google Shape;695;p60"/>
          <p:cNvSpPr/>
          <p:nvPr/>
        </p:nvSpPr>
        <p:spPr>
          <a:xfrm>
            <a:off x="5493954" y="3100876"/>
            <a:ext cx="2418900" cy="76800"/>
          </a:xfrm>
          <a:prstGeom prst="roundRect">
            <a:avLst>
              <a:gd fmla="val 50000" name="adj"/>
            </a:avLst>
          </a:prstGeom>
          <a:solidFill>
            <a:srgbClr val="CECFCF"/>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2400">
              <a:solidFill>
                <a:schemeClr val="dk1"/>
              </a:solidFill>
              <a:latin typeface="Poppins"/>
              <a:ea typeface="Poppins"/>
              <a:cs typeface="Poppins"/>
              <a:sym typeface="Poppins"/>
            </a:endParaRPr>
          </a:p>
        </p:txBody>
      </p:sp>
      <p:sp>
        <p:nvSpPr>
          <p:cNvPr id="696" name="Google Shape;696;p60"/>
          <p:cNvSpPr/>
          <p:nvPr/>
        </p:nvSpPr>
        <p:spPr>
          <a:xfrm>
            <a:off x="5495119" y="3814800"/>
            <a:ext cx="2705100" cy="76800"/>
          </a:xfrm>
          <a:prstGeom prst="roundRect">
            <a:avLst>
              <a:gd fmla="val 50000" name="adj"/>
            </a:avLst>
          </a:prstGeom>
          <a:solidFill>
            <a:srgbClr val="EBE7DE"/>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2400">
              <a:solidFill>
                <a:schemeClr val="dk1"/>
              </a:solidFill>
              <a:latin typeface="Poppins"/>
              <a:ea typeface="Poppins"/>
              <a:cs typeface="Poppins"/>
              <a:sym typeface="Poppins"/>
            </a:endParaRPr>
          </a:p>
        </p:txBody>
      </p:sp>
      <p:sp>
        <p:nvSpPr>
          <p:cNvPr id="697" name="Google Shape;697;p60"/>
          <p:cNvSpPr/>
          <p:nvPr/>
        </p:nvSpPr>
        <p:spPr>
          <a:xfrm>
            <a:off x="5493955" y="3814800"/>
            <a:ext cx="1928400" cy="76800"/>
          </a:xfrm>
          <a:prstGeom prst="roundRect">
            <a:avLst>
              <a:gd fmla="val 50000" name="adj"/>
            </a:avLst>
          </a:prstGeom>
          <a:solidFill>
            <a:srgbClr val="9D9F9F"/>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2400">
              <a:solidFill>
                <a:schemeClr val="dk1"/>
              </a:solidFill>
              <a:latin typeface="Poppins"/>
              <a:ea typeface="Poppins"/>
              <a:cs typeface="Poppins"/>
              <a:sym typeface="Poppins"/>
            </a:endParaRPr>
          </a:p>
        </p:txBody>
      </p:sp>
      <p:sp>
        <p:nvSpPr>
          <p:cNvPr id="698" name="Google Shape;698;p60"/>
          <p:cNvSpPr/>
          <p:nvPr/>
        </p:nvSpPr>
        <p:spPr>
          <a:xfrm>
            <a:off x="5495119" y="4540868"/>
            <a:ext cx="2705100" cy="76800"/>
          </a:xfrm>
          <a:prstGeom prst="roundRect">
            <a:avLst>
              <a:gd fmla="val 50000" name="adj"/>
            </a:avLst>
          </a:prstGeom>
          <a:solidFill>
            <a:srgbClr val="EBE7DE"/>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2400">
              <a:solidFill>
                <a:schemeClr val="dk1"/>
              </a:solidFill>
              <a:latin typeface="Poppins"/>
              <a:ea typeface="Poppins"/>
              <a:cs typeface="Poppins"/>
              <a:sym typeface="Poppins"/>
            </a:endParaRPr>
          </a:p>
        </p:txBody>
      </p:sp>
      <p:sp>
        <p:nvSpPr>
          <p:cNvPr id="699" name="Google Shape;699;p60"/>
          <p:cNvSpPr/>
          <p:nvPr/>
        </p:nvSpPr>
        <p:spPr>
          <a:xfrm>
            <a:off x="5493957" y="4540868"/>
            <a:ext cx="1265400" cy="76800"/>
          </a:xfrm>
          <a:prstGeom prst="roundRect">
            <a:avLst>
              <a:gd fmla="val 50000" name="adj"/>
            </a:avLst>
          </a:prstGeom>
          <a:solidFill>
            <a:srgbClr val="09100F"/>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2400">
              <a:solidFill>
                <a:schemeClr val="dk1"/>
              </a:solidFill>
              <a:latin typeface="Poppins"/>
              <a:ea typeface="Poppins"/>
              <a:cs typeface="Poppins"/>
              <a:sym typeface="Poppins"/>
            </a:endParaRPr>
          </a:p>
        </p:txBody>
      </p:sp>
      <p:sp>
        <p:nvSpPr>
          <p:cNvPr id="700" name="Google Shape;700;p60"/>
          <p:cNvSpPr txBox="1"/>
          <p:nvPr/>
        </p:nvSpPr>
        <p:spPr>
          <a:xfrm>
            <a:off x="5423480" y="1460600"/>
            <a:ext cx="2361600" cy="330900"/>
          </a:xfrm>
          <a:prstGeom prst="rect">
            <a:avLst/>
          </a:prstGeom>
          <a:noFill/>
          <a:ln>
            <a:noFill/>
          </a:ln>
        </p:spPr>
        <p:txBody>
          <a:bodyPr anchorCtr="0" anchor="t" bIns="34275" lIns="68550" spcFirstLastPara="1" rIns="68550" wrap="square" tIns="34275">
            <a:spAutoFit/>
          </a:bodyPr>
          <a:lstStyle/>
          <a:p>
            <a:pPr indent="0" lvl="0" marL="0" marR="0" rtl="0" algn="l">
              <a:spcBef>
                <a:spcPts val="0"/>
              </a:spcBef>
              <a:spcAft>
                <a:spcPts val="0"/>
              </a:spcAft>
              <a:buNone/>
            </a:pPr>
            <a:r>
              <a:rPr b="1" lang="en" sz="1700">
                <a:solidFill>
                  <a:schemeClr val="dk1"/>
                </a:solidFill>
                <a:latin typeface="Poppins"/>
                <a:ea typeface="Poppins"/>
                <a:cs typeface="Poppins"/>
                <a:sym typeface="Poppins"/>
              </a:rPr>
              <a:t>2019 Q1 Key Results</a:t>
            </a:r>
            <a:endParaRPr sz="500"/>
          </a:p>
        </p:txBody>
      </p:sp>
      <p:sp>
        <p:nvSpPr>
          <p:cNvPr id="701" name="Google Shape;701;p60"/>
          <p:cNvSpPr txBox="1"/>
          <p:nvPr/>
        </p:nvSpPr>
        <p:spPr>
          <a:xfrm>
            <a:off x="5473225" y="4158625"/>
            <a:ext cx="2828700" cy="332400"/>
          </a:xfrm>
          <a:prstGeom prst="rect">
            <a:avLst/>
          </a:prstGeom>
          <a:noFill/>
          <a:ln>
            <a:noFill/>
          </a:ln>
        </p:spPr>
        <p:txBody>
          <a:bodyPr anchorCtr="0" anchor="t" bIns="17150" lIns="34275" spcFirstLastPara="1" rIns="34275" wrap="square" tIns="17150">
            <a:spAutoFit/>
          </a:bodyPr>
          <a:lstStyle/>
          <a:p>
            <a:pPr indent="0" lvl="0" marL="0" marR="0" rtl="0" algn="l">
              <a:lnSpc>
                <a:spcPct val="115000"/>
              </a:lnSpc>
              <a:spcBef>
                <a:spcPts val="0"/>
              </a:spcBef>
              <a:spcAft>
                <a:spcPts val="0"/>
              </a:spcAft>
              <a:buNone/>
            </a:pPr>
            <a:r>
              <a:rPr lang="en" sz="900">
                <a:solidFill>
                  <a:schemeClr val="dk1"/>
                </a:solidFill>
                <a:latin typeface="Poppins"/>
                <a:ea typeface="Poppins"/>
                <a:cs typeface="Poppins"/>
                <a:sym typeface="Poppins"/>
              </a:rPr>
              <a:t>Conduct 3 monthly “Fun Friday” all-hands meetings with motivational speakers</a:t>
            </a:r>
            <a:endParaRPr sz="900"/>
          </a:p>
        </p:txBody>
      </p:sp>
      <p:sp>
        <p:nvSpPr>
          <p:cNvPr id="702" name="Google Shape;702;p60"/>
          <p:cNvSpPr txBox="1"/>
          <p:nvPr/>
        </p:nvSpPr>
        <p:spPr>
          <a:xfrm>
            <a:off x="5472625" y="1968250"/>
            <a:ext cx="2828700" cy="332400"/>
          </a:xfrm>
          <a:prstGeom prst="rect">
            <a:avLst/>
          </a:prstGeom>
          <a:noFill/>
          <a:ln>
            <a:noFill/>
          </a:ln>
        </p:spPr>
        <p:txBody>
          <a:bodyPr anchorCtr="0" anchor="t" bIns="17150" lIns="34275" spcFirstLastPara="1" rIns="34275" wrap="square" tIns="17150">
            <a:spAutoFit/>
          </a:bodyPr>
          <a:lstStyle/>
          <a:p>
            <a:pPr indent="0" lvl="0" marL="0" marR="0" rtl="0" algn="l">
              <a:lnSpc>
                <a:spcPct val="115000"/>
              </a:lnSpc>
              <a:spcBef>
                <a:spcPts val="0"/>
              </a:spcBef>
              <a:spcAft>
                <a:spcPts val="0"/>
              </a:spcAft>
              <a:buNone/>
            </a:pPr>
            <a:r>
              <a:rPr lang="en" sz="900">
                <a:solidFill>
                  <a:schemeClr val="dk1"/>
                </a:solidFill>
                <a:latin typeface="Poppins"/>
                <a:ea typeface="Poppins"/>
                <a:cs typeface="Poppins"/>
                <a:sym typeface="Poppins"/>
              </a:rPr>
              <a:t>Interview 48 employees on their needs for improving our work culture.</a:t>
            </a:r>
            <a:endParaRPr sz="900"/>
          </a:p>
        </p:txBody>
      </p:sp>
      <p:sp>
        <p:nvSpPr>
          <p:cNvPr id="703" name="Google Shape;703;p60"/>
          <p:cNvSpPr txBox="1"/>
          <p:nvPr/>
        </p:nvSpPr>
        <p:spPr>
          <a:xfrm>
            <a:off x="5472625" y="2735825"/>
            <a:ext cx="2828700" cy="332400"/>
          </a:xfrm>
          <a:prstGeom prst="rect">
            <a:avLst/>
          </a:prstGeom>
          <a:noFill/>
          <a:ln>
            <a:noFill/>
          </a:ln>
        </p:spPr>
        <p:txBody>
          <a:bodyPr anchorCtr="0" anchor="t" bIns="17150" lIns="34275" spcFirstLastPara="1" rIns="34275" wrap="square" tIns="17150">
            <a:spAutoFit/>
          </a:bodyPr>
          <a:lstStyle/>
          <a:p>
            <a:pPr indent="0" lvl="0" marL="0" marR="0" rtl="0" algn="l">
              <a:lnSpc>
                <a:spcPct val="115000"/>
              </a:lnSpc>
              <a:spcBef>
                <a:spcPts val="0"/>
              </a:spcBef>
              <a:spcAft>
                <a:spcPts val="0"/>
              </a:spcAft>
              <a:buNone/>
            </a:pPr>
            <a:r>
              <a:rPr lang="en" sz="900">
                <a:solidFill>
                  <a:schemeClr val="dk1"/>
                </a:solidFill>
                <a:latin typeface="Poppins"/>
                <a:ea typeface="Poppins"/>
                <a:cs typeface="Poppins"/>
                <a:sym typeface="Poppins"/>
              </a:rPr>
              <a:t>Implement using OKRs and Weekdone software in all 23 teams</a:t>
            </a:r>
            <a:endParaRPr sz="900"/>
          </a:p>
        </p:txBody>
      </p:sp>
      <p:sp>
        <p:nvSpPr>
          <p:cNvPr id="704" name="Google Shape;704;p60"/>
          <p:cNvSpPr txBox="1"/>
          <p:nvPr/>
        </p:nvSpPr>
        <p:spPr>
          <a:xfrm>
            <a:off x="5475200" y="3454825"/>
            <a:ext cx="2828700" cy="332400"/>
          </a:xfrm>
          <a:prstGeom prst="rect">
            <a:avLst/>
          </a:prstGeom>
          <a:noFill/>
          <a:ln>
            <a:noFill/>
          </a:ln>
        </p:spPr>
        <p:txBody>
          <a:bodyPr anchorCtr="0" anchor="t" bIns="17150" lIns="34275" spcFirstLastPara="1" rIns="34275" wrap="square" tIns="17150">
            <a:spAutoFit/>
          </a:bodyPr>
          <a:lstStyle/>
          <a:p>
            <a:pPr indent="0" lvl="0" marL="0" marR="0" rtl="0" algn="l">
              <a:lnSpc>
                <a:spcPct val="115000"/>
              </a:lnSpc>
              <a:spcBef>
                <a:spcPts val="0"/>
              </a:spcBef>
              <a:spcAft>
                <a:spcPts val="0"/>
              </a:spcAft>
              <a:buNone/>
            </a:pPr>
            <a:r>
              <a:rPr lang="en" sz="900">
                <a:solidFill>
                  <a:schemeClr val="dk1"/>
                </a:solidFill>
                <a:latin typeface="Poppins"/>
                <a:ea typeface="Poppins"/>
                <a:cs typeface="Poppins"/>
                <a:sym typeface="Poppins"/>
              </a:rPr>
              <a:t>Reach weekly employee satisfaction score of at least 4.7 points</a:t>
            </a:r>
            <a:endParaRPr sz="900"/>
          </a:p>
        </p:txBody>
      </p:sp>
      <p:sp>
        <p:nvSpPr>
          <p:cNvPr id="705" name="Google Shape;705;p60"/>
          <p:cNvSpPr txBox="1"/>
          <p:nvPr/>
        </p:nvSpPr>
        <p:spPr>
          <a:xfrm>
            <a:off x="4828750" y="2228296"/>
            <a:ext cx="541200" cy="296400"/>
          </a:xfrm>
          <a:prstGeom prst="rect">
            <a:avLst/>
          </a:prstGeom>
          <a:noFill/>
          <a:ln>
            <a:noFill/>
          </a:ln>
        </p:spPr>
        <p:txBody>
          <a:bodyPr anchorCtr="0" anchor="ctr" bIns="17150" lIns="34275" spcFirstLastPara="1" rIns="34275" wrap="square" tIns="17150">
            <a:noAutofit/>
          </a:bodyPr>
          <a:lstStyle/>
          <a:p>
            <a:pPr indent="0" lvl="0" marL="0" marR="0" rtl="0" algn="r">
              <a:spcBef>
                <a:spcPts val="0"/>
              </a:spcBef>
              <a:spcAft>
                <a:spcPts val="0"/>
              </a:spcAft>
              <a:buNone/>
            </a:pPr>
            <a:r>
              <a:rPr b="1" lang="en" sz="1300">
                <a:solidFill>
                  <a:srgbClr val="3A403F"/>
                </a:solidFill>
                <a:latin typeface="Poppins"/>
                <a:ea typeface="Poppins"/>
                <a:cs typeface="Poppins"/>
                <a:sym typeface="Poppins"/>
              </a:rPr>
              <a:t>60%</a:t>
            </a:r>
            <a:endParaRPr sz="100">
              <a:solidFill>
                <a:srgbClr val="3A403F"/>
              </a:solidFill>
            </a:endParaRPr>
          </a:p>
        </p:txBody>
      </p:sp>
      <p:sp>
        <p:nvSpPr>
          <p:cNvPr id="706" name="Google Shape;706;p60"/>
          <p:cNvSpPr txBox="1"/>
          <p:nvPr/>
        </p:nvSpPr>
        <p:spPr>
          <a:xfrm>
            <a:off x="4828750" y="2974780"/>
            <a:ext cx="586200" cy="296400"/>
          </a:xfrm>
          <a:prstGeom prst="rect">
            <a:avLst/>
          </a:prstGeom>
          <a:noFill/>
          <a:ln>
            <a:noFill/>
          </a:ln>
        </p:spPr>
        <p:txBody>
          <a:bodyPr anchorCtr="0" anchor="ctr" bIns="17150" lIns="34275" spcFirstLastPara="1" rIns="34275" wrap="square" tIns="17150">
            <a:noAutofit/>
          </a:bodyPr>
          <a:lstStyle/>
          <a:p>
            <a:pPr indent="0" lvl="0" marL="0" marR="0" rtl="0" algn="r">
              <a:spcBef>
                <a:spcPts val="0"/>
              </a:spcBef>
              <a:spcAft>
                <a:spcPts val="0"/>
              </a:spcAft>
              <a:buNone/>
            </a:pPr>
            <a:r>
              <a:rPr b="1" lang="en" sz="1300">
                <a:solidFill>
                  <a:srgbClr val="CECFCF"/>
                </a:solidFill>
                <a:latin typeface="Poppins"/>
                <a:ea typeface="Poppins"/>
                <a:cs typeface="Poppins"/>
                <a:sym typeface="Poppins"/>
              </a:rPr>
              <a:t>90%</a:t>
            </a:r>
            <a:endParaRPr sz="100">
              <a:solidFill>
                <a:srgbClr val="CECFCF"/>
              </a:solidFill>
            </a:endParaRPr>
          </a:p>
        </p:txBody>
      </p:sp>
      <p:sp>
        <p:nvSpPr>
          <p:cNvPr id="707" name="Google Shape;707;p60"/>
          <p:cNvSpPr txBox="1"/>
          <p:nvPr/>
        </p:nvSpPr>
        <p:spPr>
          <a:xfrm>
            <a:off x="4828750" y="3693779"/>
            <a:ext cx="591300" cy="296400"/>
          </a:xfrm>
          <a:prstGeom prst="rect">
            <a:avLst/>
          </a:prstGeom>
          <a:noFill/>
          <a:ln>
            <a:noFill/>
          </a:ln>
        </p:spPr>
        <p:txBody>
          <a:bodyPr anchorCtr="0" anchor="ctr" bIns="17150" lIns="34275" spcFirstLastPara="1" rIns="34275" wrap="square" tIns="17150">
            <a:noAutofit/>
          </a:bodyPr>
          <a:lstStyle/>
          <a:p>
            <a:pPr indent="0" lvl="0" marL="0" marR="0" rtl="0" algn="r">
              <a:spcBef>
                <a:spcPts val="0"/>
              </a:spcBef>
              <a:spcAft>
                <a:spcPts val="0"/>
              </a:spcAft>
              <a:buNone/>
            </a:pPr>
            <a:r>
              <a:rPr b="1" lang="en" sz="1300">
                <a:solidFill>
                  <a:srgbClr val="9D9F9F"/>
                </a:solidFill>
                <a:latin typeface="Poppins"/>
                <a:ea typeface="Poppins"/>
                <a:cs typeface="Poppins"/>
                <a:sym typeface="Poppins"/>
              </a:rPr>
              <a:t>65%</a:t>
            </a:r>
            <a:endParaRPr sz="100">
              <a:solidFill>
                <a:srgbClr val="9D9F9F"/>
              </a:solidFill>
            </a:endParaRPr>
          </a:p>
        </p:txBody>
      </p:sp>
      <p:sp>
        <p:nvSpPr>
          <p:cNvPr id="708" name="Google Shape;708;p60"/>
          <p:cNvSpPr txBox="1"/>
          <p:nvPr/>
        </p:nvSpPr>
        <p:spPr>
          <a:xfrm>
            <a:off x="4828750" y="4412778"/>
            <a:ext cx="600600" cy="296400"/>
          </a:xfrm>
          <a:prstGeom prst="rect">
            <a:avLst/>
          </a:prstGeom>
          <a:noFill/>
          <a:ln>
            <a:noFill/>
          </a:ln>
        </p:spPr>
        <p:txBody>
          <a:bodyPr anchorCtr="0" anchor="ctr" bIns="17150" lIns="34275" spcFirstLastPara="1" rIns="34275" wrap="square" tIns="17150">
            <a:noAutofit/>
          </a:bodyPr>
          <a:lstStyle/>
          <a:p>
            <a:pPr indent="0" lvl="0" marL="0" marR="0" rtl="0" algn="r">
              <a:spcBef>
                <a:spcPts val="0"/>
              </a:spcBef>
              <a:spcAft>
                <a:spcPts val="0"/>
              </a:spcAft>
              <a:buNone/>
            </a:pPr>
            <a:r>
              <a:rPr b="1" lang="en" sz="1300">
                <a:solidFill>
                  <a:srgbClr val="09100F"/>
                </a:solidFill>
                <a:latin typeface="Poppins"/>
                <a:ea typeface="Poppins"/>
                <a:cs typeface="Poppins"/>
                <a:sym typeface="Poppins"/>
              </a:rPr>
              <a:t>45%</a:t>
            </a:r>
            <a:endParaRPr sz="100">
              <a:solidFill>
                <a:srgbClr val="09100F"/>
              </a:solidFill>
            </a:endParaRPr>
          </a:p>
        </p:txBody>
      </p:sp>
      <p:sp>
        <p:nvSpPr>
          <p:cNvPr id="709" name="Google Shape;709;p60"/>
          <p:cNvSpPr/>
          <p:nvPr/>
        </p:nvSpPr>
        <p:spPr>
          <a:xfrm>
            <a:off x="591803" y="1626726"/>
            <a:ext cx="1785600" cy="1785600"/>
          </a:xfrm>
          <a:prstGeom prst="ellipse">
            <a:avLst/>
          </a:prstGeom>
          <a:solidFill>
            <a:srgbClr val="D9D9D9"/>
          </a:solidFill>
          <a:ln>
            <a:noFill/>
          </a:ln>
        </p:spPr>
        <p:txBody>
          <a:bodyPr anchorCtr="0" anchor="ctr" bIns="17150" lIns="34275" spcFirstLastPara="1" rIns="34275" wrap="square" tIns="17150">
            <a:noAutofit/>
          </a:bodyPr>
          <a:lstStyle/>
          <a:p>
            <a:pPr indent="0" lvl="0" marL="0" marR="0" rtl="0" algn="ctr">
              <a:spcBef>
                <a:spcPts val="0"/>
              </a:spcBef>
              <a:spcAft>
                <a:spcPts val="0"/>
              </a:spcAft>
              <a:buNone/>
            </a:pPr>
            <a:r>
              <a:t/>
            </a:r>
            <a:endParaRPr sz="1100">
              <a:solidFill>
                <a:schemeClr val="lt1"/>
              </a:solidFill>
              <a:latin typeface="Poppins"/>
              <a:ea typeface="Poppins"/>
              <a:cs typeface="Poppins"/>
              <a:sym typeface="Poppins"/>
            </a:endParaRPr>
          </a:p>
        </p:txBody>
      </p:sp>
      <p:sp>
        <p:nvSpPr>
          <p:cNvPr id="710" name="Google Shape;710;p60"/>
          <p:cNvSpPr/>
          <p:nvPr/>
        </p:nvSpPr>
        <p:spPr>
          <a:xfrm>
            <a:off x="804503" y="1839576"/>
            <a:ext cx="1360200" cy="1359900"/>
          </a:xfrm>
          <a:prstGeom prst="ellipse">
            <a:avLst/>
          </a:prstGeom>
          <a:solidFill>
            <a:srgbClr val="FFFFFF"/>
          </a:solidFill>
          <a:ln>
            <a:noFill/>
          </a:ln>
        </p:spPr>
        <p:txBody>
          <a:bodyPr anchorCtr="0" anchor="ctr" bIns="17150" lIns="34275" spcFirstLastPara="1" rIns="34275" wrap="square" tIns="17150">
            <a:noAutofit/>
          </a:bodyPr>
          <a:lstStyle/>
          <a:p>
            <a:pPr indent="0" lvl="0" marL="0" marR="0" rtl="0" algn="ctr">
              <a:spcBef>
                <a:spcPts val="0"/>
              </a:spcBef>
              <a:spcAft>
                <a:spcPts val="0"/>
              </a:spcAft>
              <a:buNone/>
            </a:pPr>
            <a:r>
              <a:rPr lang="en" sz="1700">
                <a:solidFill>
                  <a:srgbClr val="09100F"/>
                </a:solidFill>
                <a:latin typeface="Poppins"/>
                <a:ea typeface="Poppins"/>
                <a:cs typeface="Poppins"/>
                <a:sym typeface="Poppins"/>
              </a:rPr>
              <a:t>2018 Q1</a:t>
            </a:r>
            <a:endParaRPr sz="1700">
              <a:solidFill>
                <a:srgbClr val="09100F"/>
              </a:solidFill>
            </a:endParaRPr>
          </a:p>
        </p:txBody>
      </p:sp>
      <p:sp>
        <p:nvSpPr>
          <p:cNvPr id="711" name="Google Shape;711;p60"/>
          <p:cNvSpPr/>
          <p:nvPr/>
        </p:nvSpPr>
        <p:spPr>
          <a:xfrm>
            <a:off x="688115" y="1733676"/>
            <a:ext cx="1572000" cy="1571700"/>
          </a:xfrm>
          <a:prstGeom prst="arc">
            <a:avLst>
              <a:gd fmla="val 16350935" name="adj1"/>
              <a:gd fmla="val 6949186" name="adj2"/>
            </a:avLst>
          </a:prstGeom>
          <a:noFill/>
          <a:ln cap="rnd" cmpd="sng" w="228600">
            <a:solidFill>
              <a:srgbClr val="6B706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None/>
            </a:pPr>
            <a:r>
              <a:t/>
            </a:r>
            <a:endParaRPr sz="900">
              <a:solidFill>
                <a:schemeClr val="accent1"/>
              </a:solidFill>
              <a:latin typeface="Poppins"/>
              <a:ea typeface="Poppins"/>
              <a:cs typeface="Poppins"/>
              <a:sym typeface="Poppins"/>
            </a:endParaRPr>
          </a:p>
        </p:txBody>
      </p:sp>
      <p:sp>
        <p:nvSpPr>
          <p:cNvPr id="712" name="Google Shape;712;p60"/>
          <p:cNvSpPr/>
          <p:nvPr/>
        </p:nvSpPr>
        <p:spPr>
          <a:xfrm>
            <a:off x="2598701" y="1626726"/>
            <a:ext cx="1785600" cy="1785600"/>
          </a:xfrm>
          <a:prstGeom prst="ellipse">
            <a:avLst/>
          </a:prstGeom>
          <a:solidFill>
            <a:srgbClr val="D8D8D8"/>
          </a:solidFill>
          <a:ln>
            <a:noFill/>
          </a:ln>
        </p:spPr>
        <p:txBody>
          <a:bodyPr anchorCtr="0" anchor="ctr" bIns="17150" lIns="34275" spcFirstLastPara="1" rIns="34275" wrap="square" tIns="17150">
            <a:noAutofit/>
          </a:bodyPr>
          <a:lstStyle/>
          <a:p>
            <a:pPr indent="0" lvl="0" marL="0" marR="0" rtl="0" algn="ctr">
              <a:spcBef>
                <a:spcPts val="0"/>
              </a:spcBef>
              <a:spcAft>
                <a:spcPts val="0"/>
              </a:spcAft>
              <a:buNone/>
            </a:pPr>
            <a:r>
              <a:t/>
            </a:r>
            <a:endParaRPr sz="1100">
              <a:solidFill>
                <a:schemeClr val="lt1"/>
              </a:solidFill>
              <a:latin typeface="Poppins"/>
              <a:ea typeface="Poppins"/>
              <a:cs typeface="Poppins"/>
              <a:sym typeface="Poppins"/>
            </a:endParaRPr>
          </a:p>
        </p:txBody>
      </p:sp>
      <p:sp>
        <p:nvSpPr>
          <p:cNvPr id="713" name="Google Shape;713;p60"/>
          <p:cNvSpPr/>
          <p:nvPr/>
        </p:nvSpPr>
        <p:spPr>
          <a:xfrm>
            <a:off x="2811401" y="1839576"/>
            <a:ext cx="1360200" cy="1359900"/>
          </a:xfrm>
          <a:prstGeom prst="ellipse">
            <a:avLst/>
          </a:prstGeom>
          <a:solidFill>
            <a:srgbClr val="FFFFFF"/>
          </a:solidFill>
          <a:ln>
            <a:noFill/>
          </a:ln>
        </p:spPr>
        <p:txBody>
          <a:bodyPr anchorCtr="0" anchor="ctr" bIns="17150" lIns="34275" spcFirstLastPara="1" rIns="34275" wrap="square" tIns="17150">
            <a:noAutofit/>
          </a:bodyPr>
          <a:lstStyle/>
          <a:p>
            <a:pPr indent="0" lvl="0" marL="0" marR="0" rtl="0" algn="ctr">
              <a:spcBef>
                <a:spcPts val="0"/>
              </a:spcBef>
              <a:spcAft>
                <a:spcPts val="0"/>
              </a:spcAft>
              <a:buNone/>
            </a:pPr>
            <a:r>
              <a:rPr lang="en" sz="1700">
                <a:solidFill>
                  <a:srgbClr val="09100F"/>
                </a:solidFill>
                <a:latin typeface="Poppins"/>
                <a:ea typeface="Poppins"/>
                <a:cs typeface="Poppins"/>
                <a:sym typeface="Poppins"/>
              </a:rPr>
              <a:t>2019</a:t>
            </a:r>
            <a:r>
              <a:rPr lang="en" sz="1700">
                <a:solidFill>
                  <a:srgbClr val="09100F"/>
                </a:solidFill>
              </a:rPr>
              <a:t> </a:t>
            </a:r>
            <a:r>
              <a:rPr lang="en" sz="1700">
                <a:solidFill>
                  <a:srgbClr val="09100F"/>
                </a:solidFill>
                <a:latin typeface="Poppins"/>
                <a:ea typeface="Poppins"/>
                <a:cs typeface="Poppins"/>
                <a:sym typeface="Poppins"/>
              </a:rPr>
              <a:t>Q1</a:t>
            </a:r>
            <a:endParaRPr sz="1700">
              <a:solidFill>
                <a:srgbClr val="09100F"/>
              </a:solidFill>
              <a:latin typeface="Poppins"/>
              <a:ea typeface="Poppins"/>
              <a:cs typeface="Poppins"/>
              <a:sym typeface="Poppins"/>
            </a:endParaRPr>
          </a:p>
        </p:txBody>
      </p:sp>
      <p:sp>
        <p:nvSpPr>
          <p:cNvPr id="714" name="Google Shape;714;p60"/>
          <p:cNvSpPr/>
          <p:nvPr/>
        </p:nvSpPr>
        <p:spPr>
          <a:xfrm>
            <a:off x="2705501" y="1733676"/>
            <a:ext cx="1572000" cy="1571700"/>
          </a:xfrm>
          <a:prstGeom prst="arc">
            <a:avLst>
              <a:gd fmla="val 16448385" name="adj1"/>
              <a:gd fmla="val 10869372" name="adj2"/>
            </a:avLst>
          </a:prstGeom>
          <a:noFill/>
          <a:ln cap="rnd" cmpd="sng" w="228600">
            <a:solidFill>
              <a:srgbClr val="3A403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None/>
            </a:pPr>
            <a:r>
              <a:t/>
            </a:r>
            <a:endParaRPr sz="900">
              <a:solidFill>
                <a:schemeClr val="dk1"/>
              </a:solidFill>
              <a:latin typeface="Poppins"/>
              <a:ea typeface="Poppins"/>
              <a:cs typeface="Poppins"/>
              <a:sym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p61"/>
          <p:cNvSpPr/>
          <p:nvPr/>
        </p:nvSpPr>
        <p:spPr>
          <a:xfrm>
            <a:off x="591803" y="1626726"/>
            <a:ext cx="1785600" cy="1785600"/>
          </a:xfrm>
          <a:prstGeom prst="ellipse">
            <a:avLst/>
          </a:prstGeom>
          <a:solidFill>
            <a:srgbClr val="D9D9D9"/>
          </a:solidFill>
          <a:ln>
            <a:noFill/>
          </a:ln>
        </p:spPr>
        <p:txBody>
          <a:bodyPr anchorCtr="0" anchor="ctr" bIns="17150" lIns="34275" spcFirstLastPara="1" rIns="34275" wrap="square" tIns="17150">
            <a:noAutofit/>
          </a:bodyPr>
          <a:lstStyle/>
          <a:p>
            <a:pPr indent="0" lvl="0" marL="0" marR="0" rtl="0" algn="ctr">
              <a:spcBef>
                <a:spcPts val="0"/>
              </a:spcBef>
              <a:spcAft>
                <a:spcPts val="0"/>
              </a:spcAft>
              <a:buNone/>
            </a:pPr>
            <a:r>
              <a:t/>
            </a:r>
            <a:endParaRPr sz="1100">
              <a:solidFill>
                <a:schemeClr val="lt1"/>
              </a:solidFill>
              <a:latin typeface="Poppins"/>
              <a:ea typeface="Poppins"/>
              <a:cs typeface="Poppins"/>
              <a:sym typeface="Poppins"/>
            </a:endParaRPr>
          </a:p>
        </p:txBody>
      </p:sp>
      <p:sp>
        <p:nvSpPr>
          <p:cNvPr id="720" name="Google Shape;720;p61"/>
          <p:cNvSpPr/>
          <p:nvPr/>
        </p:nvSpPr>
        <p:spPr>
          <a:xfrm>
            <a:off x="2598701" y="1626726"/>
            <a:ext cx="1785600" cy="1785600"/>
          </a:xfrm>
          <a:prstGeom prst="ellipse">
            <a:avLst/>
          </a:prstGeom>
          <a:solidFill>
            <a:srgbClr val="D8D8D8"/>
          </a:solidFill>
          <a:ln>
            <a:noFill/>
          </a:ln>
        </p:spPr>
        <p:txBody>
          <a:bodyPr anchorCtr="0" anchor="ctr" bIns="17150" lIns="34275" spcFirstLastPara="1" rIns="34275" wrap="square" tIns="17150">
            <a:noAutofit/>
          </a:bodyPr>
          <a:lstStyle/>
          <a:p>
            <a:pPr indent="0" lvl="0" marL="0" marR="0" rtl="0" algn="ctr">
              <a:spcBef>
                <a:spcPts val="0"/>
              </a:spcBef>
              <a:spcAft>
                <a:spcPts val="0"/>
              </a:spcAft>
              <a:buNone/>
            </a:pPr>
            <a:r>
              <a:t/>
            </a:r>
            <a:endParaRPr sz="1100">
              <a:solidFill>
                <a:schemeClr val="lt1"/>
              </a:solidFill>
              <a:latin typeface="Poppins"/>
              <a:ea typeface="Poppins"/>
              <a:cs typeface="Poppins"/>
              <a:sym typeface="Poppins"/>
            </a:endParaRPr>
          </a:p>
        </p:txBody>
      </p:sp>
      <p:sp>
        <p:nvSpPr>
          <p:cNvPr id="721" name="Google Shape;721;p61"/>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722" name="Google Shape;722;p61"/>
          <p:cNvSpPr txBox="1"/>
          <p:nvPr>
            <p:ph idx="3" type="subTitle"/>
          </p:nvPr>
        </p:nvSpPr>
        <p:spPr>
          <a:xfrm>
            <a:off x="4499550" y="184450"/>
            <a:ext cx="4290900" cy="1629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
              <a:t>Objectives | Key Results</a:t>
            </a:r>
            <a:endParaRPr/>
          </a:p>
          <a:p>
            <a:pPr indent="0" lvl="0" marL="0" rtl="0" algn="r">
              <a:spcBef>
                <a:spcPts val="0"/>
              </a:spcBef>
              <a:spcAft>
                <a:spcPts val="0"/>
              </a:spcAft>
              <a:buNone/>
            </a:pPr>
            <a:r>
              <a:t/>
            </a:r>
            <a:endParaRPr/>
          </a:p>
        </p:txBody>
      </p:sp>
      <p:sp>
        <p:nvSpPr>
          <p:cNvPr id="723" name="Google Shape;723;p61"/>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Engineering Q1 OKR</a:t>
            </a:r>
            <a:endParaRPr/>
          </a:p>
        </p:txBody>
      </p:sp>
      <p:sp>
        <p:nvSpPr>
          <p:cNvPr id="724" name="Google Shape;724;p61"/>
          <p:cNvSpPr/>
          <p:nvPr/>
        </p:nvSpPr>
        <p:spPr>
          <a:xfrm>
            <a:off x="5495119" y="2338373"/>
            <a:ext cx="2705100" cy="76800"/>
          </a:xfrm>
          <a:prstGeom prst="roundRect">
            <a:avLst>
              <a:gd fmla="val 50000" name="adj"/>
            </a:avLst>
          </a:prstGeom>
          <a:solidFill>
            <a:srgbClr val="EBE7DE"/>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2400">
              <a:solidFill>
                <a:schemeClr val="dk1"/>
              </a:solidFill>
              <a:latin typeface="Poppins"/>
              <a:ea typeface="Poppins"/>
              <a:cs typeface="Poppins"/>
              <a:sym typeface="Poppins"/>
            </a:endParaRPr>
          </a:p>
        </p:txBody>
      </p:sp>
      <p:sp>
        <p:nvSpPr>
          <p:cNvPr id="725" name="Google Shape;725;p61"/>
          <p:cNvSpPr/>
          <p:nvPr/>
        </p:nvSpPr>
        <p:spPr>
          <a:xfrm>
            <a:off x="5495119" y="3100876"/>
            <a:ext cx="2705100" cy="76800"/>
          </a:xfrm>
          <a:prstGeom prst="roundRect">
            <a:avLst>
              <a:gd fmla="val 50000" name="adj"/>
            </a:avLst>
          </a:prstGeom>
          <a:solidFill>
            <a:srgbClr val="EBE7DE"/>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2400">
              <a:solidFill>
                <a:schemeClr val="dk1"/>
              </a:solidFill>
              <a:latin typeface="Poppins"/>
              <a:ea typeface="Poppins"/>
              <a:cs typeface="Poppins"/>
              <a:sym typeface="Poppins"/>
            </a:endParaRPr>
          </a:p>
        </p:txBody>
      </p:sp>
      <p:sp>
        <p:nvSpPr>
          <p:cNvPr id="726" name="Google Shape;726;p61"/>
          <p:cNvSpPr/>
          <p:nvPr/>
        </p:nvSpPr>
        <p:spPr>
          <a:xfrm>
            <a:off x="5495119" y="3814800"/>
            <a:ext cx="2705100" cy="76800"/>
          </a:xfrm>
          <a:prstGeom prst="roundRect">
            <a:avLst>
              <a:gd fmla="val 50000" name="adj"/>
            </a:avLst>
          </a:prstGeom>
          <a:solidFill>
            <a:srgbClr val="EBE7DE"/>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2400">
              <a:solidFill>
                <a:schemeClr val="dk1"/>
              </a:solidFill>
              <a:latin typeface="Poppins"/>
              <a:ea typeface="Poppins"/>
              <a:cs typeface="Poppins"/>
              <a:sym typeface="Poppins"/>
            </a:endParaRPr>
          </a:p>
        </p:txBody>
      </p:sp>
      <p:sp>
        <p:nvSpPr>
          <p:cNvPr id="727" name="Google Shape;727;p61"/>
          <p:cNvSpPr/>
          <p:nvPr/>
        </p:nvSpPr>
        <p:spPr>
          <a:xfrm>
            <a:off x="5495119" y="4540868"/>
            <a:ext cx="2705100" cy="76800"/>
          </a:xfrm>
          <a:prstGeom prst="roundRect">
            <a:avLst>
              <a:gd fmla="val 50000" name="adj"/>
            </a:avLst>
          </a:prstGeom>
          <a:solidFill>
            <a:srgbClr val="EBE7DE"/>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2400">
              <a:solidFill>
                <a:schemeClr val="dk1"/>
              </a:solidFill>
              <a:latin typeface="Poppins"/>
              <a:ea typeface="Poppins"/>
              <a:cs typeface="Poppins"/>
              <a:sym typeface="Poppins"/>
            </a:endParaRPr>
          </a:p>
        </p:txBody>
      </p:sp>
      <p:sp>
        <p:nvSpPr>
          <p:cNvPr id="728" name="Google Shape;728;p61"/>
          <p:cNvSpPr txBox="1"/>
          <p:nvPr/>
        </p:nvSpPr>
        <p:spPr>
          <a:xfrm>
            <a:off x="5423480" y="1460600"/>
            <a:ext cx="2361600" cy="330900"/>
          </a:xfrm>
          <a:prstGeom prst="rect">
            <a:avLst/>
          </a:prstGeom>
          <a:noFill/>
          <a:ln>
            <a:noFill/>
          </a:ln>
        </p:spPr>
        <p:txBody>
          <a:bodyPr anchorCtr="0" anchor="t" bIns="34275" lIns="68550" spcFirstLastPara="1" rIns="68550" wrap="square" tIns="34275">
            <a:spAutoFit/>
          </a:bodyPr>
          <a:lstStyle/>
          <a:p>
            <a:pPr indent="0" lvl="0" marL="0" marR="0" rtl="0" algn="l">
              <a:spcBef>
                <a:spcPts val="0"/>
              </a:spcBef>
              <a:spcAft>
                <a:spcPts val="0"/>
              </a:spcAft>
              <a:buNone/>
            </a:pPr>
            <a:r>
              <a:rPr b="1" lang="en" sz="1700">
                <a:solidFill>
                  <a:schemeClr val="dk1"/>
                </a:solidFill>
                <a:latin typeface="Poppins"/>
                <a:ea typeface="Poppins"/>
                <a:cs typeface="Poppins"/>
                <a:sym typeface="Poppins"/>
              </a:rPr>
              <a:t>2019 Q1 Key Results</a:t>
            </a:r>
            <a:endParaRPr sz="500"/>
          </a:p>
        </p:txBody>
      </p:sp>
      <p:sp>
        <p:nvSpPr>
          <p:cNvPr id="729" name="Google Shape;729;p61"/>
          <p:cNvSpPr txBox="1"/>
          <p:nvPr/>
        </p:nvSpPr>
        <p:spPr>
          <a:xfrm>
            <a:off x="5473200" y="4158625"/>
            <a:ext cx="2826900" cy="332400"/>
          </a:xfrm>
          <a:prstGeom prst="rect">
            <a:avLst/>
          </a:prstGeom>
          <a:noFill/>
          <a:ln>
            <a:noFill/>
          </a:ln>
        </p:spPr>
        <p:txBody>
          <a:bodyPr anchorCtr="0" anchor="t" bIns="17150" lIns="34275" spcFirstLastPara="1" rIns="34275" wrap="square" tIns="17150">
            <a:spAutoFit/>
          </a:bodyPr>
          <a:lstStyle/>
          <a:p>
            <a:pPr indent="0" lvl="0" marL="0" rtl="0" algn="l">
              <a:lnSpc>
                <a:spcPct val="115000"/>
              </a:lnSpc>
              <a:spcBef>
                <a:spcPts val="0"/>
              </a:spcBef>
              <a:spcAft>
                <a:spcPts val="0"/>
              </a:spcAft>
              <a:buNone/>
            </a:pPr>
            <a:r>
              <a:rPr lang="en" sz="900">
                <a:solidFill>
                  <a:schemeClr val="dk1"/>
                </a:solidFill>
                <a:latin typeface="Poppins"/>
                <a:ea typeface="Poppins"/>
                <a:cs typeface="Poppins"/>
                <a:sym typeface="Poppins"/>
              </a:rPr>
              <a:t>Rewrite the API user authentication for new version</a:t>
            </a:r>
            <a:endParaRPr sz="900">
              <a:solidFill>
                <a:schemeClr val="dk1"/>
              </a:solidFill>
              <a:latin typeface="Poppins"/>
              <a:ea typeface="Poppins"/>
              <a:cs typeface="Poppins"/>
              <a:sym typeface="Poppins"/>
            </a:endParaRPr>
          </a:p>
        </p:txBody>
      </p:sp>
      <p:sp>
        <p:nvSpPr>
          <p:cNvPr id="730" name="Google Shape;730;p61"/>
          <p:cNvSpPr txBox="1"/>
          <p:nvPr/>
        </p:nvSpPr>
        <p:spPr>
          <a:xfrm>
            <a:off x="5472624" y="1968250"/>
            <a:ext cx="2826900" cy="332400"/>
          </a:xfrm>
          <a:prstGeom prst="rect">
            <a:avLst/>
          </a:prstGeom>
          <a:noFill/>
          <a:ln>
            <a:noFill/>
          </a:ln>
        </p:spPr>
        <p:txBody>
          <a:bodyPr anchorCtr="0" anchor="t" bIns="17150" lIns="34275" spcFirstLastPara="1" rIns="34275" wrap="square" tIns="17150">
            <a:spAutoFit/>
          </a:bodyPr>
          <a:lstStyle/>
          <a:p>
            <a:pPr indent="0" lvl="0" marL="0" rtl="0" algn="l">
              <a:lnSpc>
                <a:spcPct val="115000"/>
              </a:lnSpc>
              <a:spcBef>
                <a:spcPts val="0"/>
              </a:spcBef>
              <a:spcAft>
                <a:spcPts val="0"/>
              </a:spcAft>
              <a:buNone/>
            </a:pPr>
            <a:r>
              <a:rPr lang="en" sz="900">
                <a:solidFill>
                  <a:schemeClr val="dk1"/>
                </a:solidFill>
                <a:latin typeface="Poppins"/>
                <a:ea typeface="Poppins"/>
                <a:cs typeface="Poppins"/>
                <a:sym typeface="Poppins"/>
              </a:rPr>
              <a:t>Survey 5 external API users regarding issues with our authentication</a:t>
            </a:r>
            <a:endParaRPr sz="900">
              <a:solidFill>
                <a:schemeClr val="dk1"/>
              </a:solidFill>
              <a:latin typeface="Poppins"/>
              <a:ea typeface="Poppins"/>
              <a:cs typeface="Poppins"/>
              <a:sym typeface="Poppins"/>
            </a:endParaRPr>
          </a:p>
        </p:txBody>
      </p:sp>
      <p:sp>
        <p:nvSpPr>
          <p:cNvPr id="731" name="Google Shape;731;p61"/>
          <p:cNvSpPr txBox="1"/>
          <p:nvPr/>
        </p:nvSpPr>
        <p:spPr>
          <a:xfrm>
            <a:off x="5472624" y="2735825"/>
            <a:ext cx="2828700" cy="332400"/>
          </a:xfrm>
          <a:prstGeom prst="rect">
            <a:avLst/>
          </a:prstGeom>
          <a:noFill/>
          <a:ln>
            <a:noFill/>
          </a:ln>
        </p:spPr>
        <p:txBody>
          <a:bodyPr anchorCtr="0" anchor="t" bIns="17150" lIns="34275" spcFirstLastPara="1" rIns="34275" wrap="square" tIns="17150">
            <a:spAutoFit/>
          </a:bodyPr>
          <a:lstStyle/>
          <a:p>
            <a:pPr indent="0" lvl="0" marL="0" rtl="0" algn="l">
              <a:lnSpc>
                <a:spcPct val="115000"/>
              </a:lnSpc>
              <a:spcBef>
                <a:spcPts val="0"/>
              </a:spcBef>
              <a:spcAft>
                <a:spcPts val="0"/>
              </a:spcAft>
              <a:buNone/>
            </a:pPr>
            <a:r>
              <a:rPr lang="en" sz="900">
                <a:solidFill>
                  <a:schemeClr val="dk1"/>
                </a:solidFill>
                <a:latin typeface="Poppins"/>
                <a:ea typeface="Poppins"/>
                <a:cs typeface="Poppins"/>
                <a:sym typeface="Poppins"/>
              </a:rPr>
              <a:t>Discuss the user management code usage with 5 engineers having used it in production</a:t>
            </a:r>
            <a:endParaRPr sz="900">
              <a:solidFill>
                <a:schemeClr val="dk1"/>
              </a:solidFill>
              <a:latin typeface="Poppins"/>
              <a:ea typeface="Poppins"/>
              <a:cs typeface="Poppins"/>
              <a:sym typeface="Poppins"/>
            </a:endParaRPr>
          </a:p>
        </p:txBody>
      </p:sp>
      <p:sp>
        <p:nvSpPr>
          <p:cNvPr id="732" name="Google Shape;732;p61"/>
          <p:cNvSpPr txBox="1"/>
          <p:nvPr/>
        </p:nvSpPr>
        <p:spPr>
          <a:xfrm>
            <a:off x="5475097" y="3454800"/>
            <a:ext cx="2826900" cy="332400"/>
          </a:xfrm>
          <a:prstGeom prst="rect">
            <a:avLst/>
          </a:prstGeom>
          <a:noFill/>
          <a:ln>
            <a:noFill/>
          </a:ln>
        </p:spPr>
        <p:txBody>
          <a:bodyPr anchorCtr="0" anchor="t" bIns="17150" lIns="34275" spcFirstLastPara="1" rIns="34275" wrap="square" tIns="17150">
            <a:spAutoFit/>
          </a:bodyPr>
          <a:lstStyle/>
          <a:p>
            <a:pPr indent="0" lvl="0" marL="0" rtl="0" algn="l">
              <a:lnSpc>
                <a:spcPct val="115000"/>
              </a:lnSpc>
              <a:spcBef>
                <a:spcPts val="0"/>
              </a:spcBef>
              <a:spcAft>
                <a:spcPts val="0"/>
              </a:spcAft>
              <a:buNone/>
            </a:pPr>
            <a:r>
              <a:rPr lang="en" sz="900">
                <a:solidFill>
                  <a:schemeClr val="dk1"/>
                </a:solidFill>
                <a:latin typeface="Poppins"/>
                <a:ea typeface="Poppins"/>
                <a:cs typeface="Poppins"/>
                <a:sym typeface="Poppins"/>
              </a:rPr>
              <a:t>Rewrite and launch new version of our user management module</a:t>
            </a:r>
            <a:endParaRPr sz="900">
              <a:solidFill>
                <a:schemeClr val="dk1"/>
              </a:solidFill>
              <a:latin typeface="Poppins"/>
              <a:ea typeface="Poppins"/>
              <a:cs typeface="Poppins"/>
              <a:sym typeface="Poppins"/>
            </a:endParaRPr>
          </a:p>
        </p:txBody>
      </p:sp>
      <p:sp>
        <p:nvSpPr>
          <p:cNvPr id="733" name="Google Shape;733;p61"/>
          <p:cNvSpPr txBox="1"/>
          <p:nvPr/>
        </p:nvSpPr>
        <p:spPr>
          <a:xfrm>
            <a:off x="4828750" y="2228296"/>
            <a:ext cx="541200" cy="296400"/>
          </a:xfrm>
          <a:prstGeom prst="rect">
            <a:avLst/>
          </a:prstGeom>
          <a:noFill/>
          <a:ln>
            <a:noFill/>
          </a:ln>
        </p:spPr>
        <p:txBody>
          <a:bodyPr anchorCtr="0" anchor="ctr" bIns="17150" lIns="34275" spcFirstLastPara="1" rIns="34275" wrap="square" tIns="17150">
            <a:noAutofit/>
          </a:bodyPr>
          <a:lstStyle/>
          <a:p>
            <a:pPr indent="0" lvl="0" marL="0" rtl="0" algn="r">
              <a:spcBef>
                <a:spcPts val="0"/>
              </a:spcBef>
              <a:spcAft>
                <a:spcPts val="0"/>
              </a:spcAft>
              <a:buNone/>
            </a:pPr>
            <a:r>
              <a:rPr b="1" lang="en" sz="1300">
                <a:solidFill>
                  <a:srgbClr val="3A403F"/>
                </a:solidFill>
                <a:latin typeface="Poppins"/>
                <a:ea typeface="Poppins"/>
                <a:cs typeface="Poppins"/>
                <a:sym typeface="Poppins"/>
              </a:rPr>
              <a:t>35%</a:t>
            </a:r>
            <a:endParaRPr b="1" sz="1300">
              <a:solidFill>
                <a:srgbClr val="3A403F"/>
              </a:solidFill>
              <a:latin typeface="Poppins"/>
              <a:ea typeface="Poppins"/>
              <a:cs typeface="Poppins"/>
              <a:sym typeface="Poppins"/>
            </a:endParaRPr>
          </a:p>
        </p:txBody>
      </p:sp>
      <p:sp>
        <p:nvSpPr>
          <p:cNvPr id="734" name="Google Shape;734;p61"/>
          <p:cNvSpPr txBox="1"/>
          <p:nvPr/>
        </p:nvSpPr>
        <p:spPr>
          <a:xfrm>
            <a:off x="4828750" y="2974780"/>
            <a:ext cx="586200" cy="296400"/>
          </a:xfrm>
          <a:prstGeom prst="rect">
            <a:avLst/>
          </a:prstGeom>
          <a:noFill/>
          <a:ln>
            <a:noFill/>
          </a:ln>
        </p:spPr>
        <p:txBody>
          <a:bodyPr anchorCtr="0" anchor="ctr" bIns="17150" lIns="34275" spcFirstLastPara="1" rIns="34275" wrap="square" tIns="17150">
            <a:noAutofit/>
          </a:bodyPr>
          <a:lstStyle/>
          <a:p>
            <a:pPr indent="0" lvl="0" marL="0" rtl="0" algn="r">
              <a:spcBef>
                <a:spcPts val="0"/>
              </a:spcBef>
              <a:spcAft>
                <a:spcPts val="0"/>
              </a:spcAft>
              <a:buNone/>
            </a:pPr>
            <a:r>
              <a:rPr b="1" lang="en" sz="1300">
                <a:solidFill>
                  <a:srgbClr val="CECFCF"/>
                </a:solidFill>
                <a:latin typeface="Poppins"/>
                <a:ea typeface="Poppins"/>
                <a:cs typeface="Poppins"/>
                <a:sym typeface="Poppins"/>
              </a:rPr>
              <a:t>80%</a:t>
            </a:r>
            <a:endParaRPr b="1" sz="1300">
              <a:solidFill>
                <a:srgbClr val="CECFCF"/>
              </a:solidFill>
              <a:latin typeface="Poppins"/>
              <a:ea typeface="Poppins"/>
              <a:cs typeface="Poppins"/>
              <a:sym typeface="Poppins"/>
            </a:endParaRPr>
          </a:p>
        </p:txBody>
      </p:sp>
      <p:sp>
        <p:nvSpPr>
          <p:cNvPr id="735" name="Google Shape;735;p61"/>
          <p:cNvSpPr txBox="1"/>
          <p:nvPr/>
        </p:nvSpPr>
        <p:spPr>
          <a:xfrm>
            <a:off x="4828750" y="3693779"/>
            <a:ext cx="591300" cy="296400"/>
          </a:xfrm>
          <a:prstGeom prst="rect">
            <a:avLst/>
          </a:prstGeom>
          <a:noFill/>
          <a:ln>
            <a:noFill/>
          </a:ln>
        </p:spPr>
        <p:txBody>
          <a:bodyPr anchorCtr="0" anchor="ctr" bIns="17150" lIns="34275" spcFirstLastPara="1" rIns="34275" wrap="square" tIns="17150">
            <a:noAutofit/>
          </a:bodyPr>
          <a:lstStyle/>
          <a:p>
            <a:pPr indent="0" lvl="0" marL="0" rtl="0" algn="r">
              <a:spcBef>
                <a:spcPts val="0"/>
              </a:spcBef>
              <a:spcAft>
                <a:spcPts val="0"/>
              </a:spcAft>
              <a:buNone/>
            </a:pPr>
            <a:r>
              <a:rPr b="1" lang="en" sz="1300">
                <a:solidFill>
                  <a:srgbClr val="9D9F9F"/>
                </a:solidFill>
                <a:latin typeface="Poppins"/>
                <a:ea typeface="Poppins"/>
                <a:cs typeface="Poppins"/>
                <a:sym typeface="Poppins"/>
              </a:rPr>
              <a:t>50%</a:t>
            </a:r>
            <a:endParaRPr b="1" sz="1300">
              <a:solidFill>
                <a:srgbClr val="9D9F9F"/>
              </a:solidFill>
              <a:latin typeface="Poppins"/>
              <a:ea typeface="Poppins"/>
              <a:cs typeface="Poppins"/>
              <a:sym typeface="Poppins"/>
            </a:endParaRPr>
          </a:p>
        </p:txBody>
      </p:sp>
      <p:sp>
        <p:nvSpPr>
          <p:cNvPr id="736" name="Google Shape;736;p61"/>
          <p:cNvSpPr txBox="1"/>
          <p:nvPr/>
        </p:nvSpPr>
        <p:spPr>
          <a:xfrm>
            <a:off x="4828750" y="4412778"/>
            <a:ext cx="600600" cy="296400"/>
          </a:xfrm>
          <a:prstGeom prst="rect">
            <a:avLst/>
          </a:prstGeom>
          <a:noFill/>
          <a:ln>
            <a:noFill/>
          </a:ln>
        </p:spPr>
        <p:txBody>
          <a:bodyPr anchorCtr="0" anchor="ctr" bIns="17150" lIns="34275" spcFirstLastPara="1" rIns="34275" wrap="square" tIns="17150">
            <a:noAutofit/>
          </a:bodyPr>
          <a:lstStyle/>
          <a:p>
            <a:pPr indent="0" lvl="0" marL="0" rtl="0" algn="r">
              <a:spcBef>
                <a:spcPts val="0"/>
              </a:spcBef>
              <a:spcAft>
                <a:spcPts val="0"/>
              </a:spcAft>
              <a:buNone/>
            </a:pPr>
            <a:r>
              <a:rPr b="1" lang="en" sz="1300">
                <a:solidFill>
                  <a:srgbClr val="09100F"/>
                </a:solidFill>
                <a:latin typeface="Poppins"/>
                <a:ea typeface="Poppins"/>
                <a:cs typeface="Poppins"/>
                <a:sym typeface="Poppins"/>
              </a:rPr>
              <a:t>65%</a:t>
            </a:r>
            <a:endParaRPr b="1" sz="1300">
              <a:solidFill>
                <a:srgbClr val="09100F"/>
              </a:solidFill>
              <a:latin typeface="Poppins"/>
              <a:ea typeface="Poppins"/>
              <a:cs typeface="Poppins"/>
              <a:sym typeface="Poppins"/>
            </a:endParaRPr>
          </a:p>
        </p:txBody>
      </p:sp>
      <p:sp>
        <p:nvSpPr>
          <p:cNvPr id="737" name="Google Shape;737;p61"/>
          <p:cNvSpPr txBox="1"/>
          <p:nvPr/>
        </p:nvSpPr>
        <p:spPr>
          <a:xfrm>
            <a:off x="905675" y="3710400"/>
            <a:ext cx="3232800" cy="431700"/>
          </a:xfrm>
          <a:prstGeom prst="rect">
            <a:avLst/>
          </a:prstGeom>
          <a:noFill/>
          <a:ln>
            <a:noFill/>
          </a:ln>
        </p:spPr>
        <p:txBody>
          <a:bodyPr anchorCtr="0" anchor="t" bIns="17150" lIns="34275" spcFirstLastPara="1" rIns="34275" wrap="square" tIns="17150">
            <a:spAutoFit/>
          </a:bodyPr>
          <a:lstStyle/>
          <a:p>
            <a:pPr indent="0" lvl="0" marL="0" rtl="0" algn="ctr">
              <a:lnSpc>
                <a:spcPct val="115000"/>
              </a:lnSpc>
              <a:spcBef>
                <a:spcPts val="0"/>
              </a:spcBef>
              <a:spcAft>
                <a:spcPts val="0"/>
              </a:spcAft>
              <a:buNone/>
            </a:pPr>
            <a:r>
              <a:rPr b="1" lang="en" sz="1200">
                <a:solidFill>
                  <a:schemeClr val="dk1"/>
                </a:solidFill>
                <a:latin typeface="Poppins"/>
                <a:ea typeface="Poppins"/>
                <a:cs typeface="Poppins"/>
                <a:sym typeface="Poppins"/>
              </a:rPr>
              <a:t>Objective:</a:t>
            </a:r>
            <a:r>
              <a:rPr lang="en" sz="1200">
                <a:solidFill>
                  <a:schemeClr val="dk1"/>
                </a:solidFill>
                <a:latin typeface="Poppins"/>
                <a:ea typeface="Poppins"/>
                <a:cs typeface="Poppins"/>
                <a:sym typeface="Poppins"/>
              </a:rPr>
              <a:t> Refactor our old user management module</a:t>
            </a:r>
            <a:endParaRPr sz="1200">
              <a:solidFill>
                <a:schemeClr val="dk1"/>
              </a:solidFill>
              <a:latin typeface="Poppins"/>
              <a:ea typeface="Poppins"/>
              <a:cs typeface="Poppins"/>
              <a:sym typeface="Poppins"/>
            </a:endParaRPr>
          </a:p>
        </p:txBody>
      </p:sp>
      <p:sp>
        <p:nvSpPr>
          <p:cNvPr id="738" name="Google Shape;738;p61"/>
          <p:cNvSpPr/>
          <p:nvPr/>
        </p:nvSpPr>
        <p:spPr>
          <a:xfrm>
            <a:off x="5493950" y="4544325"/>
            <a:ext cx="1737300" cy="73200"/>
          </a:xfrm>
          <a:prstGeom prst="roundRect">
            <a:avLst>
              <a:gd fmla="val 50000" name="adj"/>
            </a:avLst>
          </a:prstGeom>
          <a:solidFill>
            <a:srgbClr val="09100F"/>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2400">
              <a:solidFill>
                <a:schemeClr val="dk1"/>
              </a:solidFill>
              <a:latin typeface="Poppins"/>
              <a:ea typeface="Poppins"/>
              <a:cs typeface="Poppins"/>
              <a:sym typeface="Poppins"/>
            </a:endParaRPr>
          </a:p>
        </p:txBody>
      </p:sp>
      <p:sp>
        <p:nvSpPr>
          <p:cNvPr id="739" name="Google Shape;739;p61"/>
          <p:cNvSpPr/>
          <p:nvPr/>
        </p:nvSpPr>
        <p:spPr>
          <a:xfrm>
            <a:off x="5493954" y="2338375"/>
            <a:ext cx="1035900" cy="76800"/>
          </a:xfrm>
          <a:prstGeom prst="roundRect">
            <a:avLst>
              <a:gd fmla="val 50000" name="adj"/>
            </a:avLst>
          </a:prstGeom>
          <a:solidFill>
            <a:srgbClr val="3A403F"/>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2400">
              <a:solidFill>
                <a:schemeClr val="dk1"/>
              </a:solidFill>
              <a:latin typeface="Poppins"/>
              <a:ea typeface="Poppins"/>
              <a:cs typeface="Poppins"/>
              <a:sym typeface="Poppins"/>
            </a:endParaRPr>
          </a:p>
        </p:txBody>
      </p:sp>
      <p:sp>
        <p:nvSpPr>
          <p:cNvPr id="740" name="Google Shape;740;p61"/>
          <p:cNvSpPr/>
          <p:nvPr/>
        </p:nvSpPr>
        <p:spPr>
          <a:xfrm>
            <a:off x="5493954" y="3100848"/>
            <a:ext cx="2156100" cy="76800"/>
          </a:xfrm>
          <a:prstGeom prst="roundRect">
            <a:avLst>
              <a:gd fmla="val 50000" name="adj"/>
            </a:avLst>
          </a:prstGeom>
          <a:solidFill>
            <a:srgbClr val="CECFCF"/>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2400">
              <a:solidFill>
                <a:schemeClr val="dk1"/>
              </a:solidFill>
              <a:latin typeface="Poppins"/>
              <a:ea typeface="Poppins"/>
              <a:cs typeface="Poppins"/>
              <a:sym typeface="Poppins"/>
            </a:endParaRPr>
          </a:p>
        </p:txBody>
      </p:sp>
      <p:sp>
        <p:nvSpPr>
          <p:cNvPr id="741" name="Google Shape;741;p61"/>
          <p:cNvSpPr/>
          <p:nvPr/>
        </p:nvSpPr>
        <p:spPr>
          <a:xfrm>
            <a:off x="5493954" y="3814744"/>
            <a:ext cx="1370100" cy="76800"/>
          </a:xfrm>
          <a:prstGeom prst="roundRect">
            <a:avLst>
              <a:gd fmla="val 50000" name="adj"/>
            </a:avLst>
          </a:prstGeom>
          <a:solidFill>
            <a:srgbClr val="9D9F9F"/>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2400">
              <a:solidFill>
                <a:schemeClr val="dk1"/>
              </a:solidFill>
              <a:latin typeface="Poppins"/>
              <a:ea typeface="Poppins"/>
              <a:cs typeface="Poppins"/>
              <a:sym typeface="Poppins"/>
            </a:endParaRPr>
          </a:p>
        </p:txBody>
      </p:sp>
      <p:sp>
        <p:nvSpPr>
          <p:cNvPr id="742" name="Google Shape;742;p61"/>
          <p:cNvSpPr/>
          <p:nvPr/>
        </p:nvSpPr>
        <p:spPr>
          <a:xfrm>
            <a:off x="688115" y="1733676"/>
            <a:ext cx="1572000" cy="1571700"/>
          </a:xfrm>
          <a:prstGeom prst="arc">
            <a:avLst>
              <a:gd fmla="val 16229906" name="adj1"/>
              <a:gd fmla="val 4022567" name="adj2"/>
            </a:avLst>
          </a:prstGeom>
          <a:noFill/>
          <a:ln cap="rnd" cmpd="sng" w="228600">
            <a:solidFill>
              <a:srgbClr val="6B706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None/>
            </a:pPr>
            <a:r>
              <a:t/>
            </a:r>
            <a:endParaRPr sz="1100">
              <a:solidFill>
                <a:schemeClr val="dk1"/>
              </a:solidFill>
              <a:latin typeface="Poppins"/>
              <a:ea typeface="Poppins"/>
              <a:cs typeface="Poppins"/>
              <a:sym typeface="Poppins"/>
            </a:endParaRPr>
          </a:p>
        </p:txBody>
      </p:sp>
      <p:sp>
        <p:nvSpPr>
          <p:cNvPr id="743" name="Google Shape;743;p61"/>
          <p:cNvSpPr/>
          <p:nvPr/>
        </p:nvSpPr>
        <p:spPr>
          <a:xfrm>
            <a:off x="2705501" y="1733676"/>
            <a:ext cx="1572000" cy="1571700"/>
          </a:xfrm>
          <a:prstGeom prst="arc">
            <a:avLst>
              <a:gd fmla="val 16086406" name="adj1"/>
              <a:gd fmla="val 8076402" name="adj2"/>
            </a:avLst>
          </a:prstGeom>
          <a:noFill/>
          <a:ln cap="rnd" cmpd="sng" w="228600">
            <a:solidFill>
              <a:srgbClr val="3A403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None/>
            </a:pPr>
            <a:r>
              <a:t/>
            </a:r>
            <a:endParaRPr sz="1100">
              <a:solidFill>
                <a:schemeClr val="dk1"/>
              </a:solidFill>
              <a:latin typeface="Poppins"/>
              <a:ea typeface="Poppins"/>
              <a:cs typeface="Poppins"/>
              <a:sym typeface="Poppins"/>
            </a:endParaRPr>
          </a:p>
        </p:txBody>
      </p:sp>
      <p:sp>
        <p:nvSpPr>
          <p:cNvPr id="744" name="Google Shape;744;p61"/>
          <p:cNvSpPr/>
          <p:nvPr/>
        </p:nvSpPr>
        <p:spPr>
          <a:xfrm>
            <a:off x="804503" y="1839576"/>
            <a:ext cx="1360200" cy="1359900"/>
          </a:xfrm>
          <a:prstGeom prst="ellipse">
            <a:avLst/>
          </a:prstGeom>
          <a:solidFill>
            <a:srgbClr val="FFFFFF"/>
          </a:solidFill>
          <a:ln>
            <a:noFill/>
          </a:ln>
        </p:spPr>
        <p:txBody>
          <a:bodyPr anchorCtr="0" anchor="ctr" bIns="17150" lIns="34275" spcFirstLastPara="1" rIns="34275" wrap="square" tIns="17150">
            <a:noAutofit/>
          </a:bodyPr>
          <a:lstStyle/>
          <a:p>
            <a:pPr indent="0" lvl="0" marL="0" marR="0" rtl="0" algn="ctr">
              <a:spcBef>
                <a:spcPts val="0"/>
              </a:spcBef>
              <a:spcAft>
                <a:spcPts val="0"/>
              </a:spcAft>
              <a:buNone/>
            </a:pPr>
            <a:r>
              <a:rPr lang="en" sz="1700">
                <a:solidFill>
                  <a:srgbClr val="09100F"/>
                </a:solidFill>
                <a:latin typeface="Poppins"/>
                <a:ea typeface="Poppins"/>
                <a:cs typeface="Poppins"/>
                <a:sym typeface="Poppins"/>
              </a:rPr>
              <a:t>2018 Q1</a:t>
            </a:r>
            <a:endParaRPr sz="1700">
              <a:solidFill>
                <a:srgbClr val="09100F"/>
              </a:solidFill>
            </a:endParaRPr>
          </a:p>
        </p:txBody>
      </p:sp>
      <p:sp>
        <p:nvSpPr>
          <p:cNvPr id="745" name="Google Shape;745;p61"/>
          <p:cNvSpPr/>
          <p:nvPr/>
        </p:nvSpPr>
        <p:spPr>
          <a:xfrm>
            <a:off x="2811401" y="1839576"/>
            <a:ext cx="1360200" cy="1359900"/>
          </a:xfrm>
          <a:prstGeom prst="ellipse">
            <a:avLst/>
          </a:prstGeom>
          <a:solidFill>
            <a:srgbClr val="FFFFFF"/>
          </a:solidFill>
          <a:ln>
            <a:noFill/>
          </a:ln>
        </p:spPr>
        <p:txBody>
          <a:bodyPr anchorCtr="0" anchor="ctr" bIns="17150" lIns="34275" spcFirstLastPara="1" rIns="34275" wrap="square" tIns="17150">
            <a:noAutofit/>
          </a:bodyPr>
          <a:lstStyle/>
          <a:p>
            <a:pPr indent="0" lvl="0" marL="0" marR="0" rtl="0" algn="ctr">
              <a:spcBef>
                <a:spcPts val="0"/>
              </a:spcBef>
              <a:spcAft>
                <a:spcPts val="0"/>
              </a:spcAft>
              <a:buNone/>
            </a:pPr>
            <a:r>
              <a:rPr lang="en" sz="1700">
                <a:solidFill>
                  <a:srgbClr val="09100F"/>
                </a:solidFill>
                <a:latin typeface="Poppins"/>
                <a:ea typeface="Poppins"/>
                <a:cs typeface="Poppins"/>
                <a:sym typeface="Poppins"/>
              </a:rPr>
              <a:t>2019</a:t>
            </a:r>
            <a:r>
              <a:rPr lang="en" sz="1700">
                <a:solidFill>
                  <a:srgbClr val="09100F"/>
                </a:solidFill>
              </a:rPr>
              <a:t> </a:t>
            </a:r>
            <a:r>
              <a:rPr lang="en" sz="1700">
                <a:solidFill>
                  <a:srgbClr val="09100F"/>
                </a:solidFill>
                <a:latin typeface="Poppins"/>
                <a:ea typeface="Poppins"/>
                <a:cs typeface="Poppins"/>
                <a:sym typeface="Poppins"/>
              </a:rPr>
              <a:t>Q1</a:t>
            </a:r>
            <a:endParaRPr sz="1700">
              <a:solidFill>
                <a:srgbClr val="09100F"/>
              </a:solidFill>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p62"/>
          <p:cNvSpPr/>
          <p:nvPr/>
        </p:nvSpPr>
        <p:spPr>
          <a:xfrm>
            <a:off x="591803" y="1626726"/>
            <a:ext cx="1785600" cy="1785600"/>
          </a:xfrm>
          <a:prstGeom prst="ellipse">
            <a:avLst/>
          </a:prstGeom>
          <a:solidFill>
            <a:srgbClr val="D9D9D9"/>
          </a:solidFill>
          <a:ln>
            <a:noFill/>
          </a:ln>
        </p:spPr>
        <p:txBody>
          <a:bodyPr anchorCtr="0" anchor="ctr" bIns="17150" lIns="34275" spcFirstLastPara="1" rIns="34275" wrap="square" tIns="17150">
            <a:noAutofit/>
          </a:bodyPr>
          <a:lstStyle/>
          <a:p>
            <a:pPr indent="0" lvl="0" marL="0" marR="0" rtl="0" algn="ctr">
              <a:spcBef>
                <a:spcPts val="0"/>
              </a:spcBef>
              <a:spcAft>
                <a:spcPts val="0"/>
              </a:spcAft>
              <a:buNone/>
            </a:pPr>
            <a:r>
              <a:t/>
            </a:r>
            <a:endParaRPr sz="1100">
              <a:solidFill>
                <a:schemeClr val="lt1"/>
              </a:solidFill>
              <a:latin typeface="Poppins"/>
              <a:ea typeface="Poppins"/>
              <a:cs typeface="Poppins"/>
              <a:sym typeface="Poppins"/>
            </a:endParaRPr>
          </a:p>
        </p:txBody>
      </p:sp>
      <p:sp>
        <p:nvSpPr>
          <p:cNvPr id="751" name="Google Shape;751;p62"/>
          <p:cNvSpPr/>
          <p:nvPr/>
        </p:nvSpPr>
        <p:spPr>
          <a:xfrm>
            <a:off x="2598701" y="1626726"/>
            <a:ext cx="1785600" cy="1785600"/>
          </a:xfrm>
          <a:prstGeom prst="ellipse">
            <a:avLst/>
          </a:prstGeom>
          <a:solidFill>
            <a:srgbClr val="D8D8D8"/>
          </a:solidFill>
          <a:ln>
            <a:noFill/>
          </a:ln>
        </p:spPr>
        <p:txBody>
          <a:bodyPr anchorCtr="0" anchor="ctr" bIns="17150" lIns="34275" spcFirstLastPara="1" rIns="34275" wrap="square" tIns="17150">
            <a:noAutofit/>
          </a:bodyPr>
          <a:lstStyle/>
          <a:p>
            <a:pPr indent="0" lvl="0" marL="0" marR="0" rtl="0" algn="ctr">
              <a:spcBef>
                <a:spcPts val="0"/>
              </a:spcBef>
              <a:spcAft>
                <a:spcPts val="0"/>
              </a:spcAft>
              <a:buNone/>
            </a:pPr>
            <a:r>
              <a:t/>
            </a:r>
            <a:endParaRPr sz="1100">
              <a:solidFill>
                <a:schemeClr val="lt1"/>
              </a:solidFill>
              <a:latin typeface="Poppins"/>
              <a:ea typeface="Poppins"/>
              <a:cs typeface="Poppins"/>
              <a:sym typeface="Poppins"/>
            </a:endParaRPr>
          </a:p>
        </p:txBody>
      </p:sp>
      <p:sp>
        <p:nvSpPr>
          <p:cNvPr id="752" name="Google Shape;752;p62"/>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753" name="Google Shape;753;p62"/>
          <p:cNvSpPr txBox="1"/>
          <p:nvPr>
            <p:ph idx="3" type="subTitle"/>
          </p:nvPr>
        </p:nvSpPr>
        <p:spPr>
          <a:xfrm>
            <a:off x="4499550" y="184450"/>
            <a:ext cx="4290900" cy="1629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
              <a:t>Objectives | Key Results</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p:txBody>
      </p:sp>
      <p:sp>
        <p:nvSpPr>
          <p:cNvPr id="754" name="Google Shape;754;p62"/>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Management Q1 OKR</a:t>
            </a:r>
            <a:endParaRPr/>
          </a:p>
        </p:txBody>
      </p:sp>
      <p:sp>
        <p:nvSpPr>
          <p:cNvPr id="755" name="Google Shape;755;p62"/>
          <p:cNvSpPr/>
          <p:nvPr/>
        </p:nvSpPr>
        <p:spPr>
          <a:xfrm>
            <a:off x="5495119" y="2338373"/>
            <a:ext cx="2705100" cy="76800"/>
          </a:xfrm>
          <a:prstGeom prst="roundRect">
            <a:avLst>
              <a:gd fmla="val 50000" name="adj"/>
            </a:avLst>
          </a:prstGeom>
          <a:solidFill>
            <a:srgbClr val="EBE7DE"/>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2400">
              <a:solidFill>
                <a:schemeClr val="dk1"/>
              </a:solidFill>
              <a:latin typeface="Poppins"/>
              <a:ea typeface="Poppins"/>
              <a:cs typeface="Poppins"/>
              <a:sym typeface="Poppins"/>
            </a:endParaRPr>
          </a:p>
        </p:txBody>
      </p:sp>
      <p:sp>
        <p:nvSpPr>
          <p:cNvPr id="756" name="Google Shape;756;p62"/>
          <p:cNvSpPr/>
          <p:nvPr/>
        </p:nvSpPr>
        <p:spPr>
          <a:xfrm>
            <a:off x="5495119" y="3100876"/>
            <a:ext cx="2705100" cy="76800"/>
          </a:xfrm>
          <a:prstGeom prst="roundRect">
            <a:avLst>
              <a:gd fmla="val 50000" name="adj"/>
            </a:avLst>
          </a:prstGeom>
          <a:solidFill>
            <a:srgbClr val="EBE7DE"/>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2400">
              <a:solidFill>
                <a:schemeClr val="dk1"/>
              </a:solidFill>
              <a:latin typeface="Poppins"/>
              <a:ea typeface="Poppins"/>
              <a:cs typeface="Poppins"/>
              <a:sym typeface="Poppins"/>
            </a:endParaRPr>
          </a:p>
        </p:txBody>
      </p:sp>
      <p:sp>
        <p:nvSpPr>
          <p:cNvPr id="757" name="Google Shape;757;p62"/>
          <p:cNvSpPr/>
          <p:nvPr/>
        </p:nvSpPr>
        <p:spPr>
          <a:xfrm>
            <a:off x="5495119" y="3814800"/>
            <a:ext cx="2705100" cy="76800"/>
          </a:xfrm>
          <a:prstGeom prst="roundRect">
            <a:avLst>
              <a:gd fmla="val 50000" name="adj"/>
            </a:avLst>
          </a:prstGeom>
          <a:solidFill>
            <a:srgbClr val="EBE7DE"/>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2400">
              <a:solidFill>
                <a:schemeClr val="dk1"/>
              </a:solidFill>
              <a:latin typeface="Poppins"/>
              <a:ea typeface="Poppins"/>
              <a:cs typeface="Poppins"/>
              <a:sym typeface="Poppins"/>
            </a:endParaRPr>
          </a:p>
        </p:txBody>
      </p:sp>
      <p:sp>
        <p:nvSpPr>
          <p:cNvPr id="758" name="Google Shape;758;p62"/>
          <p:cNvSpPr/>
          <p:nvPr/>
        </p:nvSpPr>
        <p:spPr>
          <a:xfrm>
            <a:off x="5495119" y="4540868"/>
            <a:ext cx="2705100" cy="76800"/>
          </a:xfrm>
          <a:prstGeom prst="roundRect">
            <a:avLst>
              <a:gd fmla="val 50000" name="adj"/>
            </a:avLst>
          </a:prstGeom>
          <a:solidFill>
            <a:srgbClr val="EBE7DE"/>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2400">
              <a:solidFill>
                <a:schemeClr val="dk1"/>
              </a:solidFill>
              <a:latin typeface="Poppins"/>
              <a:ea typeface="Poppins"/>
              <a:cs typeface="Poppins"/>
              <a:sym typeface="Poppins"/>
            </a:endParaRPr>
          </a:p>
        </p:txBody>
      </p:sp>
      <p:sp>
        <p:nvSpPr>
          <p:cNvPr id="759" name="Google Shape;759;p62"/>
          <p:cNvSpPr txBox="1"/>
          <p:nvPr/>
        </p:nvSpPr>
        <p:spPr>
          <a:xfrm>
            <a:off x="5423480" y="1460600"/>
            <a:ext cx="2361600" cy="330900"/>
          </a:xfrm>
          <a:prstGeom prst="rect">
            <a:avLst/>
          </a:prstGeom>
          <a:noFill/>
          <a:ln>
            <a:noFill/>
          </a:ln>
        </p:spPr>
        <p:txBody>
          <a:bodyPr anchorCtr="0" anchor="t" bIns="34275" lIns="68550" spcFirstLastPara="1" rIns="68550" wrap="square" tIns="34275">
            <a:spAutoFit/>
          </a:bodyPr>
          <a:lstStyle/>
          <a:p>
            <a:pPr indent="0" lvl="0" marL="0" marR="0" rtl="0" algn="l">
              <a:spcBef>
                <a:spcPts val="0"/>
              </a:spcBef>
              <a:spcAft>
                <a:spcPts val="0"/>
              </a:spcAft>
              <a:buNone/>
            </a:pPr>
            <a:r>
              <a:rPr b="1" lang="en" sz="1700">
                <a:solidFill>
                  <a:schemeClr val="dk1"/>
                </a:solidFill>
                <a:latin typeface="Poppins"/>
                <a:ea typeface="Poppins"/>
                <a:cs typeface="Poppins"/>
                <a:sym typeface="Poppins"/>
              </a:rPr>
              <a:t>2019 Q1 Key Results</a:t>
            </a:r>
            <a:endParaRPr sz="500"/>
          </a:p>
        </p:txBody>
      </p:sp>
      <p:sp>
        <p:nvSpPr>
          <p:cNvPr id="760" name="Google Shape;760;p62"/>
          <p:cNvSpPr txBox="1"/>
          <p:nvPr/>
        </p:nvSpPr>
        <p:spPr>
          <a:xfrm>
            <a:off x="5473200" y="4158625"/>
            <a:ext cx="2826900" cy="332400"/>
          </a:xfrm>
          <a:prstGeom prst="rect">
            <a:avLst/>
          </a:prstGeom>
          <a:noFill/>
          <a:ln>
            <a:noFill/>
          </a:ln>
        </p:spPr>
        <p:txBody>
          <a:bodyPr anchorCtr="0" anchor="t" bIns="17150" lIns="34275" spcFirstLastPara="1" rIns="34275" wrap="square" tIns="17150">
            <a:spAutoFit/>
          </a:bodyPr>
          <a:lstStyle/>
          <a:p>
            <a:pPr indent="0" lvl="0" marL="0" rtl="0" algn="l">
              <a:lnSpc>
                <a:spcPct val="115000"/>
              </a:lnSpc>
              <a:spcBef>
                <a:spcPts val="0"/>
              </a:spcBef>
              <a:spcAft>
                <a:spcPts val="0"/>
              </a:spcAft>
              <a:buNone/>
            </a:pPr>
            <a:r>
              <a:rPr lang="en" sz="900">
                <a:solidFill>
                  <a:schemeClr val="dk1"/>
                </a:solidFill>
                <a:latin typeface="Poppins"/>
                <a:ea typeface="Poppins"/>
                <a:cs typeface="Poppins"/>
                <a:sym typeface="Poppins"/>
              </a:rPr>
              <a:t>Conduct an all-hands team meeting to introduce OKRs and Weekdone software</a:t>
            </a:r>
            <a:endParaRPr sz="900">
              <a:solidFill>
                <a:schemeClr val="dk1"/>
              </a:solidFill>
              <a:latin typeface="Poppins"/>
              <a:ea typeface="Poppins"/>
              <a:cs typeface="Poppins"/>
              <a:sym typeface="Poppins"/>
            </a:endParaRPr>
          </a:p>
        </p:txBody>
      </p:sp>
      <p:sp>
        <p:nvSpPr>
          <p:cNvPr id="761" name="Google Shape;761;p62"/>
          <p:cNvSpPr txBox="1"/>
          <p:nvPr/>
        </p:nvSpPr>
        <p:spPr>
          <a:xfrm>
            <a:off x="5472624" y="1968250"/>
            <a:ext cx="2826900" cy="332400"/>
          </a:xfrm>
          <a:prstGeom prst="rect">
            <a:avLst/>
          </a:prstGeom>
          <a:noFill/>
          <a:ln>
            <a:noFill/>
          </a:ln>
        </p:spPr>
        <p:txBody>
          <a:bodyPr anchorCtr="0" anchor="t" bIns="17150" lIns="34275" spcFirstLastPara="1" rIns="34275" wrap="square" tIns="17150">
            <a:spAutoFit/>
          </a:bodyPr>
          <a:lstStyle/>
          <a:p>
            <a:pPr indent="0" lvl="0" marL="0" rtl="0" algn="l">
              <a:lnSpc>
                <a:spcPct val="115000"/>
              </a:lnSpc>
              <a:spcBef>
                <a:spcPts val="0"/>
              </a:spcBef>
              <a:spcAft>
                <a:spcPts val="0"/>
              </a:spcAft>
              <a:buNone/>
            </a:pPr>
            <a:r>
              <a:rPr lang="en" sz="900">
                <a:solidFill>
                  <a:schemeClr val="dk1"/>
                </a:solidFill>
                <a:latin typeface="Poppins"/>
                <a:ea typeface="Poppins"/>
                <a:cs typeface="Poppins"/>
                <a:sym typeface="Poppins"/>
              </a:rPr>
              <a:t>Everyone keeps their forms up to date at all times</a:t>
            </a:r>
            <a:endParaRPr sz="900">
              <a:solidFill>
                <a:schemeClr val="dk1"/>
              </a:solidFill>
              <a:latin typeface="Poppins"/>
              <a:ea typeface="Poppins"/>
              <a:cs typeface="Poppins"/>
              <a:sym typeface="Poppins"/>
            </a:endParaRPr>
          </a:p>
        </p:txBody>
      </p:sp>
      <p:sp>
        <p:nvSpPr>
          <p:cNvPr id="762" name="Google Shape;762;p62"/>
          <p:cNvSpPr txBox="1"/>
          <p:nvPr/>
        </p:nvSpPr>
        <p:spPr>
          <a:xfrm>
            <a:off x="5472624" y="2735825"/>
            <a:ext cx="2828700" cy="173100"/>
          </a:xfrm>
          <a:prstGeom prst="rect">
            <a:avLst/>
          </a:prstGeom>
          <a:noFill/>
          <a:ln>
            <a:noFill/>
          </a:ln>
        </p:spPr>
        <p:txBody>
          <a:bodyPr anchorCtr="0" anchor="t" bIns="17150" lIns="34275" spcFirstLastPara="1" rIns="34275" wrap="square" tIns="17150">
            <a:spAutoFit/>
          </a:bodyPr>
          <a:lstStyle/>
          <a:p>
            <a:pPr indent="0" lvl="0" marL="0" rtl="0" algn="l">
              <a:lnSpc>
                <a:spcPct val="115000"/>
              </a:lnSpc>
              <a:spcBef>
                <a:spcPts val="0"/>
              </a:spcBef>
              <a:spcAft>
                <a:spcPts val="0"/>
              </a:spcAft>
              <a:buNone/>
            </a:pPr>
            <a:r>
              <a:rPr lang="en" sz="900">
                <a:solidFill>
                  <a:schemeClr val="dk1"/>
                </a:solidFill>
                <a:latin typeface="Poppins"/>
                <a:ea typeface="Poppins"/>
                <a:cs typeface="Poppins"/>
                <a:sym typeface="Poppins"/>
              </a:rPr>
              <a:t>People give regular feedback to others weekly</a:t>
            </a:r>
            <a:endParaRPr sz="900">
              <a:solidFill>
                <a:schemeClr val="dk1"/>
              </a:solidFill>
              <a:latin typeface="Poppins"/>
              <a:ea typeface="Poppins"/>
              <a:cs typeface="Poppins"/>
              <a:sym typeface="Poppins"/>
            </a:endParaRPr>
          </a:p>
        </p:txBody>
      </p:sp>
      <p:sp>
        <p:nvSpPr>
          <p:cNvPr id="763" name="Google Shape;763;p62"/>
          <p:cNvSpPr txBox="1"/>
          <p:nvPr/>
        </p:nvSpPr>
        <p:spPr>
          <a:xfrm>
            <a:off x="5475097" y="3454800"/>
            <a:ext cx="2826900" cy="173100"/>
          </a:xfrm>
          <a:prstGeom prst="rect">
            <a:avLst/>
          </a:prstGeom>
          <a:noFill/>
          <a:ln>
            <a:noFill/>
          </a:ln>
        </p:spPr>
        <p:txBody>
          <a:bodyPr anchorCtr="0" anchor="t" bIns="17150" lIns="34275" spcFirstLastPara="1" rIns="34275" wrap="square" tIns="17150">
            <a:spAutoFit/>
          </a:bodyPr>
          <a:lstStyle/>
          <a:p>
            <a:pPr indent="0" lvl="0" marL="0" rtl="0" algn="l">
              <a:lnSpc>
                <a:spcPct val="115000"/>
              </a:lnSpc>
              <a:spcBef>
                <a:spcPts val="0"/>
              </a:spcBef>
              <a:spcAft>
                <a:spcPts val="0"/>
              </a:spcAft>
              <a:buNone/>
            </a:pPr>
            <a:r>
              <a:rPr lang="en" sz="900">
                <a:solidFill>
                  <a:schemeClr val="dk1"/>
                </a:solidFill>
                <a:latin typeface="Poppins"/>
                <a:ea typeface="Poppins"/>
                <a:cs typeface="Poppins"/>
                <a:sym typeface="Poppins"/>
              </a:rPr>
              <a:t>Get well acquainted with &amp; configure Weekdone</a:t>
            </a:r>
            <a:endParaRPr sz="900">
              <a:solidFill>
                <a:schemeClr val="dk1"/>
              </a:solidFill>
              <a:latin typeface="Poppins"/>
              <a:ea typeface="Poppins"/>
              <a:cs typeface="Poppins"/>
              <a:sym typeface="Poppins"/>
            </a:endParaRPr>
          </a:p>
        </p:txBody>
      </p:sp>
      <p:sp>
        <p:nvSpPr>
          <p:cNvPr id="764" name="Google Shape;764;p62"/>
          <p:cNvSpPr txBox="1"/>
          <p:nvPr/>
        </p:nvSpPr>
        <p:spPr>
          <a:xfrm>
            <a:off x="4828750" y="2228296"/>
            <a:ext cx="541200" cy="296400"/>
          </a:xfrm>
          <a:prstGeom prst="rect">
            <a:avLst/>
          </a:prstGeom>
          <a:noFill/>
          <a:ln>
            <a:noFill/>
          </a:ln>
        </p:spPr>
        <p:txBody>
          <a:bodyPr anchorCtr="0" anchor="ctr" bIns="17150" lIns="34275" spcFirstLastPara="1" rIns="34275" wrap="square" tIns="17150">
            <a:noAutofit/>
          </a:bodyPr>
          <a:lstStyle/>
          <a:p>
            <a:pPr indent="0" lvl="0" marL="0" rtl="0" algn="r">
              <a:spcBef>
                <a:spcPts val="0"/>
              </a:spcBef>
              <a:spcAft>
                <a:spcPts val="0"/>
              </a:spcAft>
              <a:buNone/>
            </a:pPr>
            <a:r>
              <a:rPr b="1" lang="en" sz="1300">
                <a:solidFill>
                  <a:srgbClr val="3A403F"/>
                </a:solidFill>
                <a:latin typeface="Poppins"/>
                <a:ea typeface="Poppins"/>
                <a:cs typeface="Poppins"/>
                <a:sym typeface="Poppins"/>
              </a:rPr>
              <a:t>55%</a:t>
            </a:r>
            <a:endParaRPr b="1" sz="1300">
              <a:solidFill>
                <a:srgbClr val="3A403F"/>
              </a:solidFill>
              <a:latin typeface="Poppins"/>
              <a:ea typeface="Poppins"/>
              <a:cs typeface="Poppins"/>
              <a:sym typeface="Poppins"/>
            </a:endParaRPr>
          </a:p>
        </p:txBody>
      </p:sp>
      <p:sp>
        <p:nvSpPr>
          <p:cNvPr id="765" name="Google Shape;765;p62"/>
          <p:cNvSpPr txBox="1"/>
          <p:nvPr/>
        </p:nvSpPr>
        <p:spPr>
          <a:xfrm>
            <a:off x="4828750" y="2974780"/>
            <a:ext cx="586200" cy="296400"/>
          </a:xfrm>
          <a:prstGeom prst="rect">
            <a:avLst/>
          </a:prstGeom>
          <a:noFill/>
          <a:ln>
            <a:noFill/>
          </a:ln>
        </p:spPr>
        <p:txBody>
          <a:bodyPr anchorCtr="0" anchor="ctr" bIns="17150" lIns="34275" spcFirstLastPara="1" rIns="34275" wrap="square" tIns="17150">
            <a:noAutofit/>
          </a:bodyPr>
          <a:lstStyle/>
          <a:p>
            <a:pPr indent="0" lvl="0" marL="0" rtl="0" algn="r">
              <a:spcBef>
                <a:spcPts val="0"/>
              </a:spcBef>
              <a:spcAft>
                <a:spcPts val="0"/>
              </a:spcAft>
              <a:buNone/>
            </a:pPr>
            <a:r>
              <a:rPr b="1" lang="en" sz="1300">
                <a:solidFill>
                  <a:srgbClr val="CECFCF"/>
                </a:solidFill>
                <a:latin typeface="Poppins"/>
                <a:ea typeface="Poppins"/>
                <a:cs typeface="Poppins"/>
                <a:sym typeface="Poppins"/>
              </a:rPr>
              <a:t>30%</a:t>
            </a:r>
            <a:endParaRPr b="1" sz="1300">
              <a:solidFill>
                <a:srgbClr val="CECFCF"/>
              </a:solidFill>
              <a:latin typeface="Poppins"/>
              <a:ea typeface="Poppins"/>
              <a:cs typeface="Poppins"/>
              <a:sym typeface="Poppins"/>
            </a:endParaRPr>
          </a:p>
        </p:txBody>
      </p:sp>
      <p:sp>
        <p:nvSpPr>
          <p:cNvPr id="766" name="Google Shape;766;p62"/>
          <p:cNvSpPr txBox="1"/>
          <p:nvPr/>
        </p:nvSpPr>
        <p:spPr>
          <a:xfrm>
            <a:off x="4828750" y="3693779"/>
            <a:ext cx="591300" cy="296400"/>
          </a:xfrm>
          <a:prstGeom prst="rect">
            <a:avLst/>
          </a:prstGeom>
          <a:noFill/>
          <a:ln>
            <a:noFill/>
          </a:ln>
        </p:spPr>
        <p:txBody>
          <a:bodyPr anchorCtr="0" anchor="ctr" bIns="17150" lIns="34275" spcFirstLastPara="1" rIns="34275" wrap="square" tIns="17150">
            <a:noAutofit/>
          </a:bodyPr>
          <a:lstStyle/>
          <a:p>
            <a:pPr indent="0" lvl="0" marL="0" rtl="0" algn="r">
              <a:spcBef>
                <a:spcPts val="0"/>
              </a:spcBef>
              <a:spcAft>
                <a:spcPts val="0"/>
              </a:spcAft>
              <a:buNone/>
            </a:pPr>
            <a:r>
              <a:rPr b="1" lang="en" sz="1300">
                <a:solidFill>
                  <a:srgbClr val="9D9F9F"/>
                </a:solidFill>
                <a:latin typeface="Poppins"/>
                <a:ea typeface="Poppins"/>
                <a:cs typeface="Poppins"/>
                <a:sym typeface="Poppins"/>
              </a:rPr>
              <a:t>80%</a:t>
            </a:r>
            <a:endParaRPr b="1" sz="1300">
              <a:solidFill>
                <a:srgbClr val="9D9F9F"/>
              </a:solidFill>
              <a:latin typeface="Poppins"/>
              <a:ea typeface="Poppins"/>
              <a:cs typeface="Poppins"/>
              <a:sym typeface="Poppins"/>
            </a:endParaRPr>
          </a:p>
        </p:txBody>
      </p:sp>
      <p:sp>
        <p:nvSpPr>
          <p:cNvPr id="767" name="Google Shape;767;p62"/>
          <p:cNvSpPr txBox="1"/>
          <p:nvPr/>
        </p:nvSpPr>
        <p:spPr>
          <a:xfrm>
            <a:off x="4828750" y="4412778"/>
            <a:ext cx="600600" cy="296400"/>
          </a:xfrm>
          <a:prstGeom prst="rect">
            <a:avLst/>
          </a:prstGeom>
          <a:noFill/>
          <a:ln>
            <a:noFill/>
          </a:ln>
        </p:spPr>
        <p:txBody>
          <a:bodyPr anchorCtr="0" anchor="ctr" bIns="17150" lIns="34275" spcFirstLastPara="1" rIns="34275" wrap="square" tIns="17150">
            <a:noAutofit/>
          </a:bodyPr>
          <a:lstStyle/>
          <a:p>
            <a:pPr indent="0" lvl="0" marL="0" rtl="0" algn="r">
              <a:spcBef>
                <a:spcPts val="0"/>
              </a:spcBef>
              <a:spcAft>
                <a:spcPts val="0"/>
              </a:spcAft>
              <a:buNone/>
            </a:pPr>
            <a:r>
              <a:rPr b="1" lang="en" sz="1300">
                <a:solidFill>
                  <a:srgbClr val="09100F"/>
                </a:solidFill>
                <a:latin typeface="Poppins"/>
                <a:ea typeface="Poppins"/>
                <a:cs typeface="Poppins"/>
                <a:sym typeface="Poppins"/>
              </a:rPr>
              <a:t>75%</a:t>
            </a:r>
            <a:endParaRPr b="1" sz="1300">
              <a:solidFill>
                <a:srgbClr val="09100F"/>
              </a:solidFill>
              <a:latin typeface="Poppins"/>
              <a:ea typeface="Poppins"/>
              <a:cs typeface="Poppins"/>
              <a:sym typeface="Poppins"/>
            </a:endParaRPr>
          </a:p>
        </p:txBody>
      </p:sp>
      <p:sp>
        <p:nvSpPr>
          <p:cNvPr id="768" name="Google Shape;768;p62"/>
          <p:cNvSpPr txBox="1"/>
          <p:nvPr/>
        </p:nvSpPr>
        <p:spPr>
          <a:xfrm>
            <a:off x="905675" y="3710400"/>
            <a:ext cx="3232800" cy="431700"/>
          </a:xfrm>
          <a:prstGeom prst="rect">
            <a:avLst/>
          </a:prstGeom>
          <a:noFill/>
          <a:ln>
            <a:noFill/>
          </a:ln>
        </p:spPr>
        <p:txBody>
          <a:bodyPr anchorCtr="0" anchor="t" bIns="17150" lIns="34275" spcFirstLastPara="1" rIns="34275" wrap="square" tIns="17150">
            <a:spAutoFit/>
          </a:bodyPr>
          <a:lstStyle/>
          <a:p>
            <a:pPr indent="0" lvl="0" marL="0" rtl="0" algn="ctr">
              <a:lnSpc>
                <a:spcPct val="115000"/>
              </a:lnSpc>
              <a:spcBef>
                <a:spcPts val="0"/>
              </a:spcBef>
              <a:spcAft>
                <a:spcPts val="0"/>
              </a:spcAft>
              <a:buNone/>
            </a:pPr>
            <a:r>
              <a:rPr b="1" lang="en" sz="1200">
                <a:solidFill>
                  <a:schemeClr val="dk1"/>
                </a:solidFill>
                <a:latin typeface="Poppins"/>
                <a:ea typeface="Poppins"/>
                <a:cs typeface="Poppins"/>
                <a:sym typeface="Poppins"/>
              </a:rPr>
              <a:t>Objective: </a:t>
            </a:r>
            <a:r>
              <a:rPr lang="en" sz="1200">
                <a:solidFill>
                  <a:schemeClr val="dk1"/>
                </a:solidFill>
                <a:latin typeface="Poppins"/>
                <a:ea typeface="Poppins"/>
                <a:cs typeface="Poppins"/>
                <a:sym typeface="Poppins"/>
              </a:rPr>
              <a:t>Implement regular usage of OKRs and Weekdone</a:t>
            </a:r>
            <a:endParaRPr sz="1200">
              <a:solidFill>
                <a:schemeClr val="dk1"/>
              </a:solidFill>
              <a:latin typeface="Poppins"/>
              <a:ea typeface="Poppins"/>
              <a:cs typeface="Poppins"/>
              <a:sym typeface="Poppins"/>
            </a:endParaRPr>
          </a:p>
        </p:txBody>
      </p:sp>
      <p:sp>
        <p:nvSpPr>
          <p:cNvPr id="769" name="Google Shape;769;p62"/>
          <p:cNvSpPr/>
          <p:nvPr/>
        </p:nvSpPr>
        <p:spPr>
          <a:xfrm>
            <a:off x="5495119" y="2338126"/>
            <a:ext cx="1488000" cy="76800"/>
          </a:xfrm>
          <a:prstGeom prst="roundRect">
            <a:avLst>
              <a:gd fmla="val 50000" name="adj"/>
            </a:avLst>
          </a:prstGeom>
          <a:solidFill>
            <a:srgbClr val="3A403F"/>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2400">
              <a:solidFill>
                <a:schemeClr val="dk1"/>
              </a:solidFill>
              <a:latin typeface="Poppins"/>
              <a:ea typeface="Poppins"/>
              <a:cs typeface="Poppins"/>
              <a:sym typeface="Poppins"/>
            </a:endParaRPr>
          </a:p>
        </p:txBody>
      </p:sp>
      <p:sp>
        <p:nvSpPr>
          <p:cNvPr id="770" name="Google Shape;770;p62"/>
          <p:cNvSpPr/>
          <p:nvPr/>
        </p:nvSpPr>
        <p:spPr>
          <a:xfrm>
            <a:off x="5495119" y="3101148"/>
            <a:ext cx="939000" cy="76500"/>
          </a:xfrm>
          <a:prstGeom prst="roundRect">
            <a:avLst>
              <a:gd fmla="val 50000" name="adj"/>
            </a:avLst>
          </a:prstGeom>
          <a:solidFill>
            <a:srgbClr val="CECFCF"/>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2400">
              <a:solidFill>
                <a:schemeClr val="dk1"/>
              </a:solidFill>
              <a:latin typeface="Poppins"/>
              <a:ea typeface="Poppins"/>
              <a:cs typeface="Poppins"/>
              <a:sym typeface="Poppins"/>
            </a:endParaRPr>
          </a:p>
        </p:txBody>
      </p:sp>
      <p:sp>
        <p:nvSpPr>
          <p:cNvPr id="771" name="Google Shape;771;p62"/>
          <p:cNvSpPr/>
          <p:nvPr/>
        </p:nvSpPr>
        <p:spPr>
          <a:xfrm>
            <a:off x="5495119" y="3815100"/>
            <a:ext cx="2091600" cy="76500"/>
          </a:xfrm>
          <a:prstGeom prst="roundRect">
            <a:avLst>
              <a:gd fmla="val 50000" name="adj"/>
            </a:avLst>
          </a:prstGeom>
          <a:solidFill>
            <a:srgbClr val="9D9F9F"/>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2400">
              <a:solidFill>
                <a:schemeClr val="dk1"/>
              </a:solidFill>
              <a:latin typeface="Poppins"/>
              <a:ea typeface="Poppins"/>
              <a:cs typeface="Poppins"/>
              <a:sym typeface="Poppins"/>
            </a:endParaRPr>
          </a:p>
        </p:txBody>
      </p:sp>
      <p:sp>
        <p:nvSpPr>
          <p:cNvPr id="772" name="Google Shape;772;p62"/>
          <p:cNvSpPr/>
          <p:nvPr/>
        </p:nvSpPr>
        <p:spPr>
          <a:xfrm>
            <a:off x="5495119" y="4541175"/>
            <a:ext cx="1873800" cy="76500"/>
          </a:xfrm>
          <a:prstGeom prst="roundRect">
            <a:avLst>
              <a:gd fmla="val 50000" name="adj"/>
            </a:avLst>
          </a:prstGeom>
          <a:solidFill>
            <a:srgbClr val="09100F"/>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2400">
              <a:solidFill>
                <a:schemeClr val="dk1"/>
              </a:solidFill>
              <a:latin typeface="Poppins"/>
              <a:ea typeface="Poppins"/>
              <a:cs typeface="Poppins"/>
              <a:sym typeface="Poppins"/>
            </a:endParaRPr>
          </a:p>
        </p:txBody>
      </p:sp>
      <p:sp>
        <p:nvSpPr>
          <p:cNvPr id="773" name="Google Shape;773;p62"/>
          <p:cNvSpPr/>
          <p:nvPr/>
        </p:nvSpPr>
        <p:spPr>
          <a:xfrm>
            <a:off x="688115" y="1733676"/>
            <a:ext cx="1572000" cy="1571700"/>
          </a:xfrm>
          <a:prstGeom prst="arc">
            <a:avLst>
              <a:gd fmla="val 16229906" name="adj1"/>
              <a:gd fmla="val 10359146" name="adj2"/>
            </a:avLst>
          </a:prstGeom>
          <a:noFill/>
          <a:ln cap="rnd" cmpd="sng" w="228600">
            <a:solidFill>
              <a:srgbClr val="6B706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None/>
            </a:pPr>
            <a:r>
              <a:t/>
            </a:r>
            <a:endParaRPr sz="1100">
              <a:solidFill>
                <a:schemeClr val="dk1"/>
              </a:solidFill>
              <a:latin typeface="Poppins"/>
              <a:ea typeface="Poppins"/>
              <a:cs typeface="Poppins"/>
              <a:sym typeface="Poppins"/>
            </a:endParaRPr>
          </a:p>
        </p:txBody>
      </p:sp>
      <p:sp>
        <p:nvSpPr>
          <p:cNvPr id="774" name="Google Shape;774;p62"/>
          <p:cNvSpPr/>
          <p:nvPr/>
        </p:nvSpPr>
        <p:spPr>
          <a:xfrm>
            <a:off x="2705294" y="1733676"/>
            <a:ext cx="1572000" cy="1571700"/>
          </a:xfrm>
          <a:prstGeom prst="arc">
            <a:avLst>
              <a:gd fmla="val 16086406" name="adj1"/>
              <a:gd fmla="val 13878582" name="adj2"/>
            </a:avLst>
          </a:prstGeom>
          <a:noFill/>
          <a:ln cap="rnd" cmpd="sng" w="228600">
            <a:solidFill>
              <a:srgbClr val="3A403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None/>
            </a:pPr>
            <a:r>
              <a:t/>
            </a:r>
            <a:endParaRPr sz="1100">
              <a:solidFill>
                <a:schemeClr val="dk1"/>
              </a:solidFill>
              <a:latin typeface="Poppins"/>
              <a:ea typeface="Poppins"/>
              <a:cs typeface="Poppins"/>
              <a:sym typeface="Poppins"/>
            </a:endParaRPr>
          </a:p>
        </p:txBody>
      </p:sp>
      <p:sp>
        <p:nvSpPr>
          <p:cNvPr id="775" name="Google Shape;775;p62"/>
          <p:cNvSpPr/>
          <p:nvPr/>
        </p:nvSpPr>
        <p:spPr>
          <a:xfrm>
            <a:off x="804503" y="1839576"/>
            <a:ext cx="1360200" cy="1359900"/>
          </a:xfrm>
          <a:prstGeom prst="ellipse">
            <a:avLst/>
          </a:prstGeom>
          <a:solidFill>
            <a:srgbClr val="FFFFFF"/>
          </a:solidFill>
          <a:ln>
            <a:noFill/>
          </a:ln>
        </p:spPr>
        <p:txBody>
          <a:bodyPr anchorCtr="0" anchor="ctr" bIns="17150" lIns="34275" spcFirstLastPara="1" rIns="34275" wrap="square" tIns="17150">
            <a:noAutofit/>
          </a:bodyPr>
          <a:lstStyle/>
          <a:p>
            <a:pPr indent="0" lvl="0" marL="0" marR="0" rtl="0" algn="ctr">
              <a:spcBef>
                <a:spcPts val="0"/>
              </a:spcBef>
              <a:spcAft>
                <a:spcPts val="0"/>
              </a:spcAft>
              <a:buNone/>
            </a:pPr>
            <a:r>
              <a:rPr lang="en" sz="1700">
                <a:solidFill>
                  <a:srgbClr val="09100F"/>
                </a:solidFill>
                <a:latin typeface="Poppins"/>
                <a:ea typeface="Poppins"/>
                <a:cs typeface="Poppins"/>
                <a:sym typeface="Poppins"/>
              </a:rPr>
              <a:t>2018 Q1</a:t>
            </a:r>
            <a:endParaRPr sz="1700">
              <a:solidFill>
                <a:srgbClr val="09100F"/>
              </a:solidFill>
            </a:endParaRPr>
          </a:p>
        </p:txBody>
      </p:sp>
      <p:sp>
        <p:nvSpPr>
          <p:cNvPr id="776" name="Google Shape;776;p62"/>
          <p:cNvSpPr/>
          <p:nvPr/>
        </p:nvSpPr>
        <p:spPr>
          <a:xfrm>
            <a:off x="2811401" y="1839576"/>
            <a:ext cx="1360200" cy="1359900"/>
          </a:xfrm>
          <a:prstGeom prst="ellipse">
            <a:avLst/>
          </a:prstGeom>
          <a:solidFill>
            <a:srgbClr val="FFFFFF"/>
          </a:solidFill>
          <a:ln>
            <a:noFill/>
          </a:ln>
        </p:spPr>
        <p:txBody>
          <a:bodyPr anchorCtr="0" anchor="ctr" bIns="17150" lIns="34275" spcFirstLastPara="1" rIns="34275" wrap="square" tIns="17150">
            <a:noAutofit/>
          </a:bodyPr>
          <a:lstStyle/>
          <a:p>
            <a:pPr indent="0" lvl="0" marL="0" marR="0" rtl="0" algn="ctr">
              <a:spcBef>
                <a:spcPts val="0"/>
              </a:spcBef>
              <a:spcAft>
                <a:spcPts val="0"/>
              </a:spcAft>
              <a:buNone/>
            </a:pPr>
            <a:r>
              <a:rPr lang="en" sz="1700">
                <a:solidFill>
                  <a:srgbClr val="09100F"/>
                </a:solidFill>
                <a:latin typeface="Poppins"/>
                <a:ea typeface="Poppins"/>
                <a:cs typeface="Poppins"/>
                <a:sym typeface="Poppins"/>
              </a:rPr>
              <a:t>2019</a:t>
            </a:r>
            <a:r>
              <a:rPr lang="en" sz="1700">
                <a:solidFill>
                  <a:srgbClr val="09100F"/>
                </a:solidFill>
              </a:rPr>
              <a:t> </a:t>
            </a:r>
            <a:r>
              <a:rPr lang="en" sz="1700">
                <a:solidFill>
                  <a:srgbClr val="09100F"/>
                </a:solidFill>
                <a:latin typeface="Poppins"/>
                <a:ea typeface="Poppins"/>
                <a:cs typeface="Poppins"/>
                <a:sym typeface="Poppins"/>
              </a:rPr>
              <a:t>Q1</a:t>
            </a:r>
            <a:endParaRPr sz="1700">
              <a:solidFill>
                <a:srgbClr val="09100F"/>
              </a:solidFill>
              <a:latin typeface="Poppins"/>
              <a:ea typeface="Poppins"/>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0" name="Shape 780"/>
        <p:cNvGrpSpPr/>
        <p:nvPr/>
      </p:nvGrpSpPr>
      <p:grpSpPr>
        <a:xfrm>
          <a:off x="0" y="0"/>
          <a:ext cx="0" cy="0"/>
          <a:chOff x="0" y="0"/>
          <a:chExt cx="0" cy="0"/>
        </a:xfrm>
      </p:grpSpPr>
      <p:sp>
        <p:nvSpPr>
          <p:cNvPr id="781" name="Google Shape;781;p63"/>
          <p:cNvSpPr/>
          <p:nvPr/>
        </p:nvSpPr>
        <p:spPr>
          <a:xfrm>
            <a:off x="930282" y="2346587"/>
            <a:ext cx="1518000" cy="1518600"/>
          </a:xfrm>
          <a:prstGeom prst="ellipse">
            <a:avLst/>
          </a:prstGeom>
          <a:solidFill>
            <a:srgbClr val="F5F1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7199">
              <a:solidFill>
                <a:srgbClr val="777777"/>
              </a:solidFill>
              <a:latin typeface="Poppins"/>
              <a:ea typeface="Poppins"/>
              <a:cs typeface="Poppins"/>
              <a:sym typeface="Poppins"/>
            </a:endParaRPr>
          </a:p>
        </p:txBody>
      </p:sp>
      <p:cxnSp>
        <p:nvCxnSpPr>
          <p:cNvPr id="782" name="Google Shape;782;p63"/>
          <p:cNvCxnSpPr/>
          <p:nvPr/>
        </p:nvCxnSpPr>
        <p:spPr>
          <a:xfrm>
            <a:off x="3611093" y="1729685"/>
            <a:ext cx="0" cy="517200"/>
          </a:xfrm>
          <a:prstGeom prst="straightConnector1">
            <a:avLst/>
          </a:prstGeom>
          <a:noFill/>
          <a:ln cap="flat" cmpd="sng" w="9525">
            <a:solidFill>
              <a:schemeClr val="accent1"/>
            </a:solidFill>
            <a:prstDash val="solid"/>
            <a:round/>
            <a:headEnd len="sm" w="sm" type="none"/>
            <a:tailEnd len="sm" w="sm" type="triangle"/>
          </a:ln>
        </p:spPr>
      </p:cxnSp>
      <p:sp>
        <p:nvSpPr>
          <p:cNvPr id="783" name="Google Shape;783;p63"/>
          <p:cNvSpPr/>
          <p:nvPr/>
        </p:nvSpPr>
        <p:spPr>
          <a:xfrm rot="5422420">
            <a:off x="2852077" y="2346589"/>
            <a:ext cx="1518032" cy="1518632"/>
          </a:xfrm>
          <a:prstGeom prst="ellipse">
            <a:avLst/>
          </a:prstGeom>
          <a:solidFill>
            <a:srgbClr val="F5F1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7199">
              <a:solidFill>
                <a:srgbClr val="777777"/>
              </a:solidFill>
              <a:latin typeface="Poppins"/>
              <a:ea typeface="Poppins"/>
              <a:cs typeface="Poppins"/>
              <a:sym typeface="Poppins"/>
            </a:endParaRPr>
          </a:p>
        </p:txBody>
      </p:sp>
      <p:cxnSp>
        <p:nvCxnSpPr>
          <p:cNvPr id="784" name="Google Shape;784;p63"/>
          <p:cNvCxnSpPr/>
          <p:nvPr/>
        </p:nvCxnSpPr>
        <p:spPr>
          <a:xfrm>
            <a:off x="5532904" y="1717362"/>
            <a:ext cx="0" cy="517200"/>
          </a:xfrm>
          <a:prstGeom prst="straightConnector1">
            <a:avLst/>
          </a:prstGeom>
          <a:noFill/>
          <a:ln cap="flat" cmpd="sng" w="9525">
            <a:solidFill>
              <a:schemeClr val="accent1"/>
            </a:solidFill>
            <a:prstDash val="solid"/>
            <a:round/>
            <a:headEnd len="sm" w="sm" type="none"/>
            <a:tailEnd len="sm" w="sm" type="triangle"/>
          </a:ln>
        </p:spPr>
      </p:cxnSp>
      <p:sp>
        <p:nvSpPr>
          <p:cNvPr id="785" name="Google Shape;785;p63"/>
          <p:cNvSpPr/>
          <p:nvPr/>
        </p:nvSpPr>
        <p:spPr>
          <a:xfrm rot="5422420">
            <a:off x="4773888" y="2346589"/>
            <a:ext cx="1518032" cy="1518632"/>
          </a:xfrm>
          <a:prstGeom prst="ellipse">
            <a:avLst/>
          </a:prstGeom>
          <a:solidFill>
            <a:srgbClr val="F5F1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7199">
              <a:solidFill>
                <a:srgbClr val="777777"/>
              </a:solidFill>
              <a:latin typeface="Poppins"/>
              <a:ea typeface="Poppins"/>
              <a:cs typeface="Poppins"/>
              <a:sym typeface="Poppins"/>
            </a:endParaRPr>
          </a:p>
        </p:txBody>
      </p:sp>
      <p:cxnSp>
        <p:nvCxnSpPr>
          <p:cNvPr id="786" name="Google Shape;786;p63"/>
          <p:cNvCxnSpPr/>
          <p:nvPr/>
        </p:nvCxnSpPr>
        <p:spPr>
          <a:xfrm>
            <a:off x="7454715" y="1730519"/>
            <a:ext cx="0" cy="517200"/>
          </a:xfrm>
          <a:prstGeom prst="straightConnector1">
            <a:avLst/>
          </a:prstGeom>
          <a:noFill/>
          <a:ln cap="flat" cmpd="sng" w="9525">
            <a:solidFill>
              <a:schemeClr val="accent1"/>
            </a:solidFill>
            <a:prstDash val="solid"/>
            <a:round/>
            <a:headEnd len="sm" w="sm" type="none"/>
            <a:tailEnd len="sm" w="sm" type="triangle"/>
          </a:ln>
        </p:spPr>
      </p:cxnSp>
      <p:sp>
        <p:nvSpPr>
          <p:cNvPr id="787" name="Google Shape;787;p63"/>
          <p:cNvSpPr/>
          <p:nvPr/>
        </p:nvSpPr>
        <p:spPr>
          <a:xfrm rot="5422420">
            <a:off x="6695699" y="2346589"/>
            <a:ext cx="1518032" cy="1518632"/>
          </a:xfrm>
          <a:prstGeom prst="ellipse">
            <a:avLst/>
          </a:prstGeom>
          <a:solidFill>
            <a:srgbClr val="F5F1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7199">
              <a:solidFill>
                <a:srgbClr val="777777"/>
              </a:solidFill>
              <a:latin typeface="Poppins"/>
              <a:ea typeface="Poppins"/>
              <a:cs typeface="Poppins"/>
              <a:sym typeface="Poppins"/>
            </a:endParaRPr>
          </a:p>
        </p:txBody>
      </p:sp>
      <p:cxnSp>
        <p:nvCxnSpPr>
          <p:cNvPr id="788" name="Google Shape;788;p63"/>
          <p:cNvCxnSpPr/>
          <p:nvPr/>
        </p:nvCxnSpPr>
        <p:spPr>
          <a:xfrm>
            <a:off x="1689282" y="1730519"/>
            <a:ext cx="0" cy="517200"/>
          </a:xfrm>
          <a:prstGeom prst="straightConnector1">
            <a:avLst/>
          </a:prstGeom>
          <a:noFill/>
          <a:ln cap="flat" cmpd="sng" w="9525">
            <a:solidFill>
              <a:schemeClr val="accent1"/>
            </a:solidFill>
            <a:prstDash val="solid"/>
            <a:round/>
            <a:headEnd len="sm" w="sm" type="none"/>
            <a:tailEnd len="sm" w="sm" type="triangle"/>
          </a:ln>
        </p:spPr>
      </p:cxnSp>
      <p:sp>
        <p:nvSpPr>
          <p:cNvPr id="789" name="Google Shape;789;p63"/>
          <p:cNvSpPr/>
          <p:nvPr/>
        </p:nvSpPr>
        <p:spPr>
          <a:xfrm rot="5422710">
            <a:off x="2998029" y="2492542"/>
            <a:ext cx="1226127" cy="1226727"/>
          </a:xfrm>
          <a:prstGeom prst="pie">
            <a:avLst>
              <a:gd fmla="val 10766470" name="adj1"/>
              <a:gd fmla="val 10731751" name="adj2"/>
            </a:avLst>
          </a:prstGeom>
          <a:solidFill>
            <a:srgbClr val="6B706F"/>
          </a:solidFill>
          <a:ln>
            <a:noFill/>
          </a:ln>
        </p:spPr>
        <p:txBody>
          <a:bodyPr anchorCtr="0" anchor="ctr" bIns="45675" lIns="91400" spcFirstLastPara="1" rIns="91400" wrap="square" tIns="45675">
            <a:noAutofit/>
          </a:bodyPr>
          <a:lstStyle/>
          <a:p>
            <a:pPr indent="0" lvl="0" marL="0" marR="0" rtl="0" algn="ctr">
              <a:spcBef>
                <a:spcPts val="0"/>
              </a:spcBef>
              <a:spcAft>
                <a:spcPts val="0"/>
              </a:spcAft>
              <a:buNone/>
            </a:pPr>
            <a:r>
              <a:t/>
            </a:r>
            <a:endParaRPr sz="3700">
              <a:solidFill>
                <a:srgbClr val="777777"/>
              </a:solidFill>
              <a:latin typeface="Poppins"/>
              <a:ea typeface="Poppins"/>
              <a:cs typeface="Poppins"/>
              <a:sym typeface="Poppins"/>
            </a:endParaRPr>
          </a:p>
        </p:txBody>
      </p:sp>
      <p:sp>
        <p:nvSpPr>
          <p:cNvPr id="790" name="Google Shape;790;p63"/>
          <p:cNvSpPr/>
          <p:nvPr/>
        </p:nvSpPr>
        <p:spPr>
          <a:xfrm>
            <a:off x="2987693" y="2482506"/>
            <a:ext cx="1246800" cy="1246800"/>
          </a:xfrm>
          <a:prstGeom prst="pie">
            <a:avLst>
              <a:gd fmla="val 1105794" name="adj1"/>
              <a:gd fmla="val 16321642" name="adj2"/>
            </a:avLst>
          </a:prstGeom>
          <a:solidFill>
            <a:srgbClr val="CECFC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700">
              <a:solidFill>
                <a:srgbClr val="000000"/>
              </a:solidFill>
              <a:latin typeface="Poppins"/>
              <a:ea typeface="Poppins"/>
              <a:cs typeface="Poppins"/>
              <a:sym typeface="Poppins"/>
            </a:endParaRPr>
          </a:p>
        </p:txBody>
      </p:sp>
      <p:sp>
        <p:nvSpPr>
          <p:cNvPr id="791" name="Google Shape;791;p63"/>
          <p:cNvSpPr/>
          <p:nvPr/>
        </p:nvSpPr>
        <p:spPr>
          <a:xfrm>
            <a:off x="3092993" y="2587656"/>
            <a:ext cx="1036200" cy="1036500"/>
          </a:xfrm>
          <a:prstGeom prst="ellipse">
            <a:avLst/>
          </a:prstGeom>
          <a:solidFill>
            <a:srgbClr val="FFFFFF"/>
          </a:solidFill>
          <a:ln>
            <a:noFill/>
          </a:ln>
        </p:spPr>
        <p:txBody>
          <a:bodyPr anchorCtr="0" anchor="ctr" bIns="45675" lIns="91400" spcFirstLastPara="1" rIns="91400" wrap="square" tIns="45675">
            <a:noAutofit/>
          </a:bodyPr>
          <a:lstStyle/>
          <a:p>
            <a:pPr indent="0" lvl="0" marL="0" marR="0" rtl="0" algn="ctr">
              <a:spcBef>
                <a:spcPts val="0"/>
              </a:spcBef>
              <a:spcAft>
                <a:spcPts val="0"/>
              </a:spcAft>
              <a:buNone/>
            </a:pPr>
            <a:r>
              <a:rPr lang="en" sz="1200">
                <a:solidFill>
                  <a:srgbClr val="09100F"/>
                </a:solidFill>
                <a:latin typeface="Poppins"/>
                <a:ea typeface="Poppins"/>
                <a:cs typeface="Poppins"/>
                <a:sym typeface="Poppins"/>
              </a:rPr>
              <a:t>35%</a:t>
            </a:r>
            <a:endParaRPr sz="1200">
              <a:solidFill>
                <a:srgbClr val="09100F"/>
              </a:solidFill>
              <a:latin typeface="Poppins"/>
              <a:ea typeface="Poppins"/>
              <a:cs typeface="Poppins"/>
              <a:sym typeface="Poppins"/>
            </a:endParaRPr>
          </a:p>
        </p:txBody>
      </p:sp>
      <p:sp>
        <p:nvSpPr>
          <p:cNvPr id="792" name="Google Shape;792;p63"/>
          <p:cNvSpPr/>
          <p:nvPr/>
        </p:nvSpPr>
        <p:spPr>
          <a:xfrm rot="5422710">
            <a:off x="4919840" y="2492542"/>
            <a:ext cx="1226127" cy="1226727"/>
          </a:xfrm>
          <a:prstGeom prst="pie">
            <a:avLst>
              <a:gd fmla="val 10766470" name="adj1"/>
              <a:gd fmla="val 10664964" name="adj2"/>
            </a:avLst>
          </a:prstGeom>
          <a:solidFill>
            <a:srgbClr val="6B706F"/>
          </a:solidFill>
          <a:ln>
            <a:noFill/>
          </a:ln>
        </p:spPr>
        <p:txBody>
          <a:bodyPr anchorCtr="0" anchor="ctr" bIns="45675" lIns="91400" spcFirstLastPara="1" rIns="91400" wrap="square" tIns="45675">
            <a:noAutofit/>
          </a:bodyPr>
          <a:lstStyle/>
          <a:p>
            <a:pPr indent="0" lvl="0" marL="0" marR="0" rtl="0" algn="ctr">
              <a:spcBef>
                <a:spcPts val="0"/>
              </a:spcBef>
              <a:spcAft>
                <a:spcPts val="0"/>
              </a:spcAft>
              <a:buNone/>
            </a:pPr>
            <a:r>
              <a:t/>
            </a:r>
            <a:endParaRPr sz="3700">
              <a:solidFill>
                <a:srgbClr val="777777"/>
              </a:solidFill>
              <a:latin typeface="Poppins"/>
              <a:ea typeface="Poppins"/>
              <a:cs typeface="Poppins"/>
              <a:sym typeface="Poppins"/>
            </a:endParaRPr>
          </a:p>
        </p:txBody>
      </p:sp>
      <p:sp>
        <p:nvSpPr>
          <p:cNvPr id="793" name="Google Shape;793;p63"/>
          <p:cNvSpPr/>
          <p:nvPr/>
        </p:nvSpPr>
        <p:spPr>
          <a:xfrm rot="5422710">
            <a:off x="4919840" y="2492392"/>
            <a:ext cx="1226127" cy="1227027"/>
          </a:xfrm>
          <a:prstGeom prst="pie">
            <a:avLst>
              <a:gd fmla="val 5260959" name="adj1"/>
              <a:gd fmla="val 10959955" name="adj2"/>
            </a:avLst>
          </a:prstGeom>
          <a:solidFill>
            <a:srgbClr val="CECFCF"/>
          </a:solidFill>
          <a:ln>
            <a:noFill/>
          </a:ln>
        </p:spPr>
        <p:txBody>
          <a:bodyPr anchorCtr="0" anchor="ctr" bIns="45675" lIns="91400" spcFirstLastPara="1" rIns="91400" wrap="square" tIns="45675">
            <a:noAutofit/>
          </a:bodyPr>
          <a:lstStyle/>
          <a:p>
            <a:pPr indent="0" lvl="0" marL="0" marR="0" rtl="0" algn="ctr">
              <a:spcBef>
                <a:spcPts val="0"/>
              </a:spcBef>
              <a:spcAft>
                <a:spcPts val="0"/>
              </a:spcAft>
              <a:buNone/>
            </a:pPr>
            <a:r>
              <a:t/>
            </a:r>
            <a:endParaRPr sz="3700">
              <a:solidFill>
                <a:srgbClr val="777777"/>
              </a:solidFill>
              <a:latin typeface="Poppins"/>
              <a:ea typeface="Poppins"/>
              <a:cs typeface="Poppins"/>
              <a:sym typeface="Poppins"/>
            </a:endParaRPr>
          </a:p>
        </p:txBody>
      </p:sp>
      <p:sp>
        <p:nvSpPr>
          <p:cNvPr id="794" name="Google Shape;794;p63"/>
          <p:cNvSpPr/>
          <p:nvPr/>
        </p:nvSpPr>
        <p:spPr>
          <a:xfrm>
            <a:off x="5014804" y="2587656"/>
            <a:ext cx="1036200" cy="1036500"/>
          </a:xfrm>
          <a:prstGeom prst="ellipse">
            <a:avLst/>
          </a:prstGeom>
          <a:solidFill>
            <a:srgbClr val="FFFFFF"/>
          </a:solidFill>
          <a:ln>
            <a:noFill/>
          </a:ln>
        </p:spPr>
        <p:txBody>
          <a:bodyPr anchorCtr="0" anchor="ctr" bIns="45675" lIns="91400" spcFirstLastPara="1" rIns="91400" wrap="square" tIns="45675">
            <a:noAutofit/>
          </a:bodyPr>
          <a:lstStyle/>
          <a:p>
            <a:pPr indent="0" lvl="0" marL="0" marR="0" rtl="0" algn="ctr">
              <a:spcBef>
                <a:spcPts val="0"/>
              </a:spcBef>
              <a:spcAft>
                <a:spcPts val="0"/>
              </a:spcAft>
              <a:buNone/>
            </a:pPr>
            <a:r>
              <a:rPr lang="en" sz="1200">
                <a:solidFill>
                  <a:srgbClr val="09100F"/>
                </a:solidFill>
                <a:latin typeface="Poppins"/>
                <a:ea typeface="Poppins"/>
                <a:cs typeface="Poppins"/>
                <a:sym typeface="Poppins"/>
              </a:rPr>
              <a:t>75%</a:t>
            </a:r>
            <a:endParaRPr sz="1200">
              <a:solidFill>
                <a:srgbClr val="09100F"/>
              </a:solidFill>
              <a:latin typeface="Poppins"/>
              <a:ea typeface="Poppins"/>
              <a:cs typeface="Poppins"/>
              <a:sym typeface="Poppins"/>
            </a:endParaRPr>
          </a:p>
        </p:txBody>
      </p:sp>
      <p:sp>
        <p:nvSpPr>
          <p:cNvPr id="795" name="Google Shape;795;p63"/>
          <p:cNvSpPr/>
          <p:nvPr/>
        </p:nvSpPr>
        <p:spPr>
          <a:xfrm rot="5422710">
            <a:off x="6841651" y="2492542"/>
            <a:ext cx="1226127" cy="1226727"/>
          </a:xfrm>
          <a:prstGeom prst="pie">
            <a:avLst>
              <a:gd fmla="val 10766470" name="adj1"/>
              <a:gd fmla="val 10400269" name="adj2"/>
            </a:avLst>
          </a:prstGeom>
          <a:solidFill>
            <a:srgbClr val="6B706F"/>
          </a:solidFill>
          <a:ln>
            <a:noFill/>
          </a:ln>
        </p:spPr>
        <p:txBody>
          <a:bodyPr anchorCtr="0" anchor="ctr" bIns="45675" lIns="91400" spcFirstLastPara="1" rIns="91400" wrap="square" tIns="45675">
            <a:noAutofit/>
          </a:bodyPr>
          <a:lstStyle/>
          <a:p>
            <a:pPr indent="0" lvl="0" marL="0" marR="0" rtl="0" algn="ctr">
              <a:spcBef>
                <a:spcPts val="0"/>
              </a:spcBef>
              <a:spcAft>
                <a:spcPts val="0"/>
              </a:spcAft>
              <a:buNone/>
            </a:pPr>
            <a:r>
              <a:t/>
            </a:r>
            <a:endParaRPr sz="3700">
              <a:solidFill>
                <a:srgbClr val="777777"/>
              </a:solidFill>
              <a:latin typeface="Poppins"/>
              <a:ea typeface="Poppins"/>
              <a:cs typeface="Poppins"/>
              <a:sym typeface="Poppins"/>
            </a:endParaRPr>
          </a:p>
        </p:txBody>
      </p:sp>
      <p:sp>
        <p:nvSpPr>
          <p:cNvPr id="796" name="Google Shape;796;p63"/>
          <p:cNvSpPr/>
          <p:nvPr/>
        </p:nvSpPr>
        <p:spPr>
          <a:xfrm rot="5422512">
            <a:off x="6836252" y="2486992"/>
            <a:ext cx="1236927" cy="1237827"/>
          </a:xfrm>
          <a:prstGeom prst="pie">
            <a:avLst>
              <a:gd fmla="val 1024691" name="adj1"/>
              <a:gd fmla="val 10890302" name="adj2"/>
            </a:avLst>
          </a:prstGeom>
          <a:solidFill>
            <a:srgbClr val="CECFCF"/>
          </a:solidFill>
          <a:ln>
            <a:noFill/>
          </a:ln>
        </p:spPr>
        <p:txBody>
          <a:bodyPr anchorCtr="0" anchor="ctr" bIns="45675" lIns="91400" spcFirstLastPara="1" rIns="91400" wrap="square" tIns="45675">
            <a:noAutofit/>
          </a:bodyPr>
          <a:lstStyle/>
          <a:p>
            <a:pPr indent="0" lvl="0" marL="0" marR="0" rtl="0" algn="ctr">
              <a:spcBef>
                <a:spcPts val="0"/>
              </a:spcBef>
              <a:spcAft>
                <a:spcPts val="0"/>
              </a:spcAft>
              <a:buNone/>
            </a:pPr>
            <a:r>
              <a:t/>
            </a:r>
            <a:endParaRPr sz="3700">
              <a:solidFill>
                <a:srgbClr val="777777"/>
              </a:solidFill>
              <a:latin typeface="Poppins"/>
              <a:ea typeface="Poppins"/>
              <a:cs typeface="Poppins"/>
              <a:sym typeface="Poppins"/>
            </a:endParaRPr>
          </a:p>
        </p:txBody>
      </p:sp>
      <p:sp>
        <p:nvSpPr>
          <p:cNvPr id="797" name="Google Shape;797;p63"/>
          <p:cNvSpPr/>
          <p:nvPr/>
        </p:nvSpPr>
        <p:spPr>
          <a:xfrm>
            <a:off x="6936615" y="2587656"/>
            <a:ext cx="1036200" cy="1036500"/>
          </a:xfrm>
          <a:prstGeom prst="ellipse">
            <a:avLst/>
          </a:prstGeom>
          <a:solidFill>
            <a:srgbClr val="FFFFFF"/>
          </a:solidFill>
          <a:ln>
            <a:noFill/>
          </a:ln>
        </p:spPr>
        <p:txBody>
          <a:bodyPr anchorCtr="0" anchor="ctr" bIns="45675" lIns="91400" spcFirstLastPara="1" rIns="91400" wrap="square" tIns="45675">
            <a:noAutofit/>
          </a:bodyPr>
          <a:lstStyle/>
          <a:p>
            <a:pPr indent="0" lvl="0" marL="0" marR="0" rtl="0" algn="ctr">
              <a:spcBef>
                <a:spcPts val="0"/>
              </a:spcBef>
              <a:spcAft>
                <a:spcPts val="0"/>
              </a:spcAft>
              <a:buNone/>
            </a:pPr>
            <a:r>
              <a:rPr lang="en" sz="1200">
                <a:solidFill>
                  <a:srgbClr val="09100F"/>
                </a:solidFill>
                <a:latin typeface="Poppins"/>
                <a:ea typeface="Poppins"/>
                <a:cs typeface="Poppins"/>
                <a:sym typeface="Poppins"/>
              </a:rPr>
              <a:t>56%</a:t>
            </a:r>
            <a:endParaRPr sz="1200">
              <a:solidFill>
                <a:srgbClr val="09100F"/>
              </a:solidFill>
              <a:latin typeface="Poppins"/>
              <a:ea typeface="Poppins"/>
              <a:cs typeface="Poppins"/>
              <a:sym typeface="Poppins"/>
            </a:endParaRPr>
          </a:p>
        </p:txBody>
      </p:sp>
      <p:sp>
        <p:nvSpPr>
          <p:cNvPr id="798" name="Google Shape;798;p63"/>
          <p:cNvSpPr/>
          <p:nvPr/>
        </p:nvSpPr>
        <p:spPr>
          <a:xfrm rot="5422710">
            <a:off x="1076218" y="2492524"/>
            <a:ext cx="1226127" cy="1226727"/>
          </a:xfrm>
          <a:prstGeom prst="pie">
            <a:avLst>
              <a:gd fmla="val 10766470" name="adj1"/>
              <a:gd fmla="val 10765218" name="adj2"/>
            </a:avLst>
          </a:prstGeom>
          <a:solidFill>
            <a:srgbClr val="6B706F"/>
          </a:solidFill>
          <a:ln>
            <a:noFill/>
          </a:ln>
        </p:spPr>
        <p:txBody>
          <a:bodyPr anchorCtr="0" anchor="ctr" bIns="45675" lIns="91400" spcFirstLastPara="1" rIns="91400" wrap="square" tIns="45675">
            <a:noAutofit/>
          </a:bodyPr>
          <a:lstStyle/>
          <a:p>
            <a:pPr indent="0" lvl="0" marL="0" marR="0" rtl="0" algn="ctr">
              <a:spcBef>
                <a:spcPts val="0"/>
              </a:spcBef>
              <a:spcAft>
                <a:spcPts val="0"/>
              </a:spcAft>
              <a:buNone/>
            </a:pPr>
            <a:r>
              <a:t/>
            </a:r>
            <a:endParaRPr sz="3700">
              <a:solidFill>
                <a:srgbClr val="777777"/>
              </a:solidFill>
              <a:latin typeface="Poppins"/>
              <a:ea typeface="Poppins"/>
              <a:cs typeface="Poppins"/>
              <a:sym typeface="Poppins"/>
            </a:endParaRPr>
          </a:p>
        </p:txBody>
      </p:sp>
      <p:sp>
        <p:nvSpPr>
          <p:cNvPr id="799" name="Google Shape;799;p63"/>
          <p:cNvSpPr/>
          <p:nvPr/>
        </p:nvSpPr>
        <p:spPr>
          <a:xfrm>
            <a:off x="1073682" y="2490287"/>
            <a:ext cx="1231200" cy="1231200"/>
          </a:xfrm>
          <a:prstGeom prst="pie">
            <a:avLst>
              <a:gd fmla="val 8466088" name="adj1"/>
              <a:gd fmla="val 16340967" name="adj2"/>
            </a:avLst>
          </a:prstGeom>
          <a:solidFill>
            <a:srgbClr val="CECFC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700">
              <a:solidFill>
                <a:srgbClr val="000000"/>
              </a:solidFill>
              <a:latin typeface="Poppins"/>
              <a:ea typeface="Poppins"/>
              <a:cs typeface="Poppins"/>
              <a:sym typeface="Poppins"/>
            </a:endParaRPr>
          </a:p>
        </p:txBody>
      </p:sp>
      <p:sp>
        <p:nvSpPr>
          <p:cNvPr id="800" name="Google Shape;800;p63"/>
          <p:cNvSpPr/>
          <p:nvPr/>
        </p:nvSpPr>
        <p:spPr>
          <a:xfrm>
            <a:off x="1171182" y="2587637"/>
            <a:ext cx="1036200" cy="1036500"/>
          </a:xfrm>
          <a:prstGeom prst="ellipse">
            <a:avLst/>
          </a:prstGeom>
          <a:solidFill>
            <a:srgbClr val="FFFFFF"/>
          </a:solidFill>
          <a:ln>
            <a:noFill/>
          </a:ln>
        </p:spPr>
        <p:txBody>
          <a:bodyPr anchorCtr="0" anchor="ctr" bIns="45675" lIns="91400" spcFirstLastPara="1" rIns="91400" wrap="square" tIns="45675">
            <a:noAutofit/>
          </a:bodyPr>
          <a:lstStyle/>
          <a:p>
            <a:pPr indent="0" lvl="0" marL="0" marR="0" rtl="0" algn="ctr">
              <a:spcBef>
                <a:spcPts val="0"/>
              </a:spcBef>
              <a:spcAft>
                <a:spcPts val="0"/>
              </a:spcAft>
              <a:buNone/>
            </a:pPr>
            <a:r>
              <a:rPr lang="en" sz="1200">
                <a:solidFill>
                  <a:srgbClr val="09100F"/>
                </a:solidFill>
                <a:latin typeface="Poppins"/>
                <a:ea typeface="Poppins"/>
                <a:cs typeface="Poppins"/>
                <a:sym typeface="Poppins"/>
              </a:rPr>
              <a:t>60%</a:t>
            </a:r>
            <a:endParaRPr sz="1200">
              <a:solidFill>
                <a:srgbClr val="09100F"/>
              </a:solidFill>
              <a:latin typeface="Poppins"/>
              <a:ea typeface="Poppins"/>
              <a:cs typeface="Poppins"/>
              <a:sym typeface="Poppins"/>
            </a:endParaRPr>
          </a:p>
        </p:txBody>
      </p:sp>
      <p:sp>
        <p:nvSpPr>
          <p:cNvPr id="801" name="Google Shape;801;p63"/>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802" name="Google Shape;802;p63"/>
          <p:cNvSpPr txBox="1"/>
          <p:nvPr>
            <p:ph idx="3" type="subTitle"/>
          </p:nvPr>
        </p:nvSpPr>
        <p:spPr>
          <a:xfrm>
            <a:off x="4499550" y="184450"/>
            <a:ext cx="4290900" cy="1629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
              <a:t>Objectives | Key Results</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p:txBody>
      </p:sp>
      <p:sp>
        <p:nvSpPr>
          <p:cNvPr id="803" name="Google Shape;803;p63"/>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Operations Q1 OKR</a:t>
            </a:r>
            <a:endParaRPr/>
          </a:p>
        </p:txBody>
      </p:sp>
      <p:sp>
        <p:nvSpPr>
          <p:cNvPr id="804" name="Google Shape;804;p63"/>
          <p:cNvSpPr/>
          <p:nvPr/>
        </p:nvSpPr>
        <p:spPr>
          <a:xfrm>
            <a:off x="2832900" y="3977275"/>
            <a:ext cx="1556400" cy="604800"/>
          </a:xfrm>
          <a:prstGeom prst="rect">
            <a:avLst/>
          </a:prstGeom>
          <a:noFill/>
          <a:ln>
            <a:noFill/>
          </a:ln>
        </p:spPr>
        <p:txBody>
          <a:bodyPr anchorCtr="0" anchor="t" bIns="17150" lIns="34275" spcFirstLastPara="1" rIns="34275" wrap="square" tIns="17150">
            <a:noAutofit/>
          </a:bodyPr>
          <a:lstStyle/>
          <a:p>
            <a:pPr indent="0" lvl="0" marL="0" marR="0" rtl="0" algn="ctr">
              <a:lnSpc>
                <a:spcPct val="115000"/>
              </a:lnSpc>
              <a:spcBef>
                <a:spcPts val="0"/>
              </a:spcBef>
              <a:spcAft>
                <a:spcPts val="0"/>
              </a:spcAft>
              <a:buNone/>
            </a:pPr>
            <a:r>
              <a:rPr lang="en" sz="1000">
                <a:solidFill>
                  <a:schemeClr val="dk1"/>
                </a:solidFill>
                <a:latin typeface="Poppins"/>
                <a:ea typeface="Poppins"/>
                <a:cs typeface="Poppins"/>
                <a:sym typeface="Poppins"/>
              </a:rPr>
              <a:t>Review software options for incoming document tracking</a:t>
            </a:r>
            <a:endParaRPr sz="1000"/>
          </a:p>
        </p:txBody>
      </p:sp>
      <p:sp>
        <p:nvSpPr>
          <p:cNvPr id="805" name="Google Shape;805;p63"/>
          <p:cNvSpPr txBox="1"/>
          <p:nvPr/>
        </p:nvSpPr>
        <p:spPr>
          <a:xfrm>
            <a:off x="2636393" y="1432759"/>
            <a:ext cx="1949400" cy="204000"/>
          </a:xfrm>
          <a:prstGeom prst="rect">
            <a:avLst/>
          </a:prstGeom>
          <a:noFill/>
          <a:ln>
            <a:noFill/>
          </a:ln>
        </p:spPr>
        <p:txBody>
          <a:bodyPr anchorCtr="0" anchor="t" bIns="17150" lIns="34275" spcFirstLastPara="1" rIns="34275" wrap="square" tIns="17150">
            <a:spAutoFit/>
          </a:bodyPr>
          <a:lstStyle/>
          <a:p>
            <a:pPr indent="0" lvl="0" marL="0" marR="0" rtl="0" algn="ctr">
              <a:spcBef>
                <a:spcPts val="0"/>
              </a:spcBef>
              <a:spcAft>
                <a:spcPts val="0"/>
              </a:spcAft>
              <a:buNone/>
            </a:pPr>
            <a:r>
              <a:rPr b="1" lang="en" sz="1100">
                <a:solidFill>
                  <a:srgbClr val="000000"/>
                </a:solidFill>
                <a:latin typeface="Poppins"/>
                <a:ea typeface="Poppins"/>
                <a:cs typeface="Poppins"/>
                <a:sym typeface="Poppins"/>
              </a:rPr>
              <a:t>Key Result</a:t>
            </a:r>
            <a:endParaRPr b="1" sz="1100">
              <a:solidFill>
                <a:srgbClr val="000000"/>
              </a:solidFill>
              <a:latin typeface="Poppins"/>
              <a:ea typeface="Poppins"/>
              <a:cs typeface="Poppins"/>
              <a:sym typeface="Poppins"/>
            </a:endParaRPr>
          </a:p>
        </p:txBody>
      </p:sp>
      <p:sp>
        <p:nvSpPr>
          <p:cNvPr id="806" name="Google Shape;806;p63"/>
          <p:cNvSpPr/>
          <p:nvPr/>
        </p:nvSpPr>
        <p:spPr>
          <a:xfrm>
            <a:off x="4691704" y="3977275"/>
            <a:ext cx="1682400" cy="713400"/>
          </a:xfrm>
          <a:prstGeom prst="rect">
            <a:avLst/>
          </a:prstGeom>
          <a:noFill/>
          <a:ln>
            <a:noFill/>
          </a:ln>
        </p:spPr>
        <p:txBody>
          <a:bodyPr anchorCtr="0" anchor="t" bIns="17150" lIns="34275" spcFirstLastPara="1" rIns="34275" wrap="square" tIns="17150">
            <a:noAutofit/>
          </a:bodyPr>
          <a:lstStyle/>
          <a:p>
            <a:pPr indent="0" lvl="0" marL="0" marR="0" rtl="0" algn="ctr">
              <a:lnSpc>
                <a:spcPct val="115000"/>
              </a:lnSpc>
              <a:spcBef>
                <a:spcPts val="0"/>
              </a:spcBef>
              <a:spcAft>
                <a:spcPts val="0"/>
              </a:spcAft>
              <a:buNone/>
            </a:pPr>
            <a:r>
              <a:rPr lang="en" sz="1000">
                <a:solidFill>
                  <a:schemeClr val="dk1"/>
                </a:solidFill>
                <a:latin typeface="Poppins"/>
                <a:ea typeface="Poppins"/>
                <a:cs typeface="Poppins"/>
                <a:sym typeface="Poppins"/>
              </a:rPr>
              <a:t>Start compiling a weekly “Office Highlights” newsletter to all team members </a:t>
            </a:r>
            <a:endParaRPr sz="1000"/>
          </a:p>
        </p:txBody>
      </p:sp>
      <p:sp>
        <p:nvSpPr>
          <p:cNvPr id="807" name="Google Shape;807;p63"/>
          <p:cNvSpPr txBox="1"/>
          <p:nvPr/>
        </p:nvSpPr>
        <p:spPr>
          <a:xfrm>
            <a:off x="4558204" y="1434042"/>
            <a:ext cx="1949400" cy="204000"/>
          </a:xfrm>
          <a:prstGeom prst="rect">
            <a:avLst/>
          </a:prstGeom>
          <a:noFill/>
          <a:ln>
            <a:noFill/>
          </a:ln>
        </p:spPr>
        <p:txBody>
          <a:bodyPr anchorCtr="0" anchor="t" bIns="17150" lIns="34275" spcFirstLastPara="1" rIns="34275" wrap="square" tIns="17150">
            <a:spAutoFit/>
          </a:bodyPr>
          <a:lstStyle/>
          <a:p>
            <a:pPr indent="0" lvl="0" marL="0" marR="0" rtl="0" algn="ctr">
              <a:spcBef>
                <a:spcPts val="0"/>
              </a:spcBef>
              <a:spcAft>
                <a:spcPts val="0"/>
              </a:spcAft>
              <a:buNone/>
            </a:pPr>
            <a:r>
              <a:rPr b="1" lang="en" sz="1100">
                <a:solidFill>
                  <a:srgbClr val="000000"/>
                </a:solidFill>
                <a:latin typeface="Poppins"/>
                <a:ea typeface="Poppins"/>
                <a:cs typeface="Poppins"/>
                <a:sym typeface="Poppins"/>
              </a:rPr>
              <a:t>Key Result</a:t>
            </a:r>
            <a:endParaRPr b="1" sz="1100">
              <a:solidFill>
                <a:srgbClr val="000000"/>
              </a:solidFill>
              <a:latin typeface="Poppins"/>
              <a:ea typeface="Poppins"/>
              <a:cs typeface="Poppins"/>
              <a:sym typeface="Poppins"/>
            </a:endParaRPr>
          </a:p>
        </p:txBody>
      </p:sp>
      <p:sp>
        <p:nvSpPr>
          <p:cNvPr id="808" name="Google Shape;808;p63"/>
          <p:cNvSpPr/>
          <p:nvPr/>
        </p:nvSpPr>
        <p:spPr>
          <a:xfrm>
            <a:off x="6613515" y="3984325"/>
            <a:ext cx="1682400" cy="847500"/>
          </a:xfrm>
          <a:prstGeom prst="rect">
            <a:avLst/>
          </a:prstGeom>
          <a:noFill/>
          <a:ln>
            <a:noFill/>
          </a:ln>
        </p:spPr>
        <p:txBody>
          <a:bodyPr anchorCtr="0" anchor="t" bIns="17150" lIns="34275" spcFirstLastPara="1" rIns="34275" wrap="square" tIns="17150">
            <a:noAutofit/>
          </a:bodyPr>
          <a:lstStyle/>
          <a:p>
            <a:pPr indent="0" lvl="0" marL="0" marR="0" rtl="0" algn="ctr">
              <a:lnSpc>
                <a:spcPct val="115000"/>
              </a:lnSpc>
              <a:spcBef>
                <a:spcPts val="0"/>
              </a:spcBef>
              <a:spcAft>
                <a:spcPts val="0"/>
              </a:spcAft>
              <a:buNone/>
            </a:pPr>
            <a:r>
              <a:rPr lang="en" sz="1000">
                <a:solidFill>
                  <a:schemeClr val="dk1"/>
                </a:solidFill>
                <a:latin typeface="Poppins"/>
                <a:ea typeface="Poppins"/>
                <a:cs typeface="Poppins"/>
                <a:sym typeface="Poppins"/>
              </a:rPr>
              <a:t>Improve our document and information management procedures</a:t>
            </a:r>
            <a:endParaRPr sz="1000"/>
          </a:p>
        </p:txBody>
      </p:sp>
      <p:sp>
        <p:nvSpPr>
          <p:cNvPr id="809" name="Google Shape;809;p63"/>
          <p:cNvSpPr txBox="1"/>
          <p:nvPr/>
        </p:nvSpPr>
        <p:spPr>
          <a:xfrm>
            <a:off x="6480015" y="1419987"/>
            <a:ext cx="1949400" cy="204000"/>
          </a:xfrm>
          <a:prstGeom prst="rect">
            <a:avLst/>
          </a:prstGeom>
          <a:noFill/>
          <a:ln>
            <a:noFill/>
          </a:ln>
        </p:spPr>
        <p:txBody>
          <a:bodyPr anchorCtr="0" anchor="t" bIns="17150" lIns="34275" spcFirstLastPara="1" rIns="34275" wrap="square" tIns="17150">
            <a:spAutoFit/>
          </a:bodyPr>
          <a:lstStyle/>
          <a:p>
            <a:pPr indent="0" lvl="0" marL="0" marR="0" rtl="0" algn="ctr">
              <a:spcBef>
                <a:spcPts val="0"/>
              </a:spcBef>
              <a:spcAft>
                <a:spcPts val="0"/>
              </a:spcAft>
              <a:buNone/>
            </a:pPr>
            <a:r>
              <a:rPr b="1" lang="en" sz="1100">
                <a:solidFill>
                  <a:srgbClr val="000000"/>
                </a:solidFill>
                <a:latin typeface="Poppins"/>
                <a:ea typeface="Poppins"/>
                <a:cs typeface="Poppins"/>
                <a:sym typeface="Poppins"/>
              </a:rPr>
              <a:t>Objective</a:t>
            </a:r>
            <a:endParaRPr b="1" sz="1100">
              <a:solidFill>
                <a:srgbClr val="000000"/>
              </a:solidFill>
              <a:latin typeface="Poppins"/>
              <a:ea typeface="Poppins"/>
              <a:cs typeface="Poppins"/>
              <a:sym typeface="Poppins"/>
            </a:endParaRPr>
          </a:p>
        </p:txBody>
      </p:sp>
      <p:sp>
        <p:nvSpPr>
          <p:cNvPr id="810" name="Google Shape;810;p63"/>
          <p:cNvSpPr/>
          <p:nvPr/>
        </p:nvSpPr>
        <p:spPr>
          <a:xfrm>
            <a:off x="848082" y="3977273"/>
            <a:ext cx="1682400" cy="519300"/>
          </a:xfrm>
          <a:prstGeom prst="rect">
            <a:avLst/>
          </a:prstGeom>
          <a:noFill/>
          <a:ln>
            <a:noFill/>
          </a:ln>
        </p:spPr>
        <p:txBody>
          <a:bodyPr anchorCtr="0" anchor="t" bIns="17150" lIns="34275" spcFirstLastPara="1" rIns="34275" wrap="square" tIns="17150">
            <a:noAutofit/>
          </a:bodyPr>
          <a:lstStyle/>
          <a:p>
            <a:pPr indent="0" lvl="0" marL="0" marR="0" rtl="0" algn="ctr">
              <a:lnSpc>
                <a:spcPct val="115000"/>
              </a:lnSpc>
              <a:spcBef>
                <a:spcPts val="0"/>
              </a:spcBef>
              <a:spcAft>
                <a:spcPts val="0"/>
              </a:spcAft>
              <a:buNone/>
            </a:pPr>
            <a:r>
              <a:rPr lang="en" sz="1000">
                <a:solidFill>
                  <a:schemeClr val="dk1"/>
                </a:solidFill>
                <a:latin typeface="Poppins"/>
                <a:ea typeface="Poppins"/>
                <a:cs typeface="Poppins"/>
                <a:sym typeface="Poppins"/>
              </a:rPr>
              <a:t>Implement a better system for tracking incoming requests</a:t>
            </a:r>
            <a:endParaRPr sz="1000"/>
          </a:p>
        </p:txBody>
      </p:sp>
      <p:sp>
        <p:nvSpPr>
          <p:cNvPr id="811" name="Google Shape;811;p63"/>
          <p:cNvSpPr txBox="1"/>
          <p:nvPr/>
        </p:nvSpPr>
        <p:spPr>
          <a:xfrm>
            <a:off x="714582" y="1419988"/>
            <a:ext cx="1949400" cy="204000"/>
          </a:xfrm>
          <a:prstGeom prst="rect">
            <a:avLst/>
          </a:prstGeom>
          <a:noFill/>
          <a:ln>
            <a:noFill/>
          </a:ln>
        </p:spPr>
        <p:txBody>
          <a:bodyPr anchorCtr="0" anchor="t" bIns="17150" lIns="34275" spcFirstLastPara="1" rIns="34275" wrap="square" tIns="17150">
            <a:spAutoFit/>
          </a:bodyPr>
          <a:lstStyle/>
          <a:p>
            <a:pPr indent="0" lvl="0" marL="0" marR="0" rtl="0" algn="ctr">
              <a:spcBef>
                <a:spcPts val="0"/>
              </a:spcBef>
              <a:spcAft>
                <a:spcPts val="0"/>
              </a:spcAft>
              <a:buNone/>
            </a:pPr>
            <a:r>
              <a:rPr b="1" lang="en" sz="1100">
                <a:solidFill>
                  <a:schemeClr val="dk1"/>
                </a:solidFill>
                <a:latin typeface="Poppins"/>
                <a:ea typeface="Poppins"/>
                <a:cs typeface="Poppins"/>
                <a:sym typeface="Poppins"/>
              </a:rPr>
              <a:t>Key Result</a:t>
            </a:r>
            <a:endParaRPr b="1" sz="1100">
              <a:solidFill>
                <a:schemeClr val="dk1"/>
              </a:solidFill>
              <a:latin typeface="Poppins"/>
              <a:ea typeface="Poppins"/>
              <a:cs typeface="Poppins"/>
              <a:sym typeface="Poppins"/>
            </a:endParaRPr>
          </a:p>
        </p:txBody>
      </p:sp>
      <p:sp>
        <p:nvSpPr>
          <p:cNvPr id="812" name="Google Shape;812;p63"/>
          <p:cNvSpPr txBox="1"/>
          <p:nvPr/>
        </p:nvSpPr>
        <p:spPr>
          <a:xfrm>
            <a:off x="2506337" y="2930706"/>
            <a:ext cx="287700" cy="35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9100F"/>
                </a:solidFill>
                <a:latin typeface="Poppins"/>
                <a:ea typeface="Poppins"/>
                <a:cs typeface="Poppins"/>
                <a:sym typeface="Poppins"/>
              </a:rPr>
              <a:t>+</a:t>
            </a:r>
            <a:endParaRPr>
              <a:solidFill>
                <a:srgbClr val="09100F"/>
              </a:solidFill>
              <a:latin typeface="Poppins"/>
              <a:ea typeface="Poppins"/>
              <a:cs typeface="Poppins"/>
              <a:sym typeface="Poppins"/>
            </a:endParaRPr>
          </a:p>
        </p:txBody>
      </p:sp>
      <p:sp>
        <p:nvSpPr>
          <p:cNvPr id="813" name="Google Shape;813;p63"/>
          <p:cNvSpPr txBox="1"/>
          <p:nvPr/>
        </p:nvSpPr>
        <p:spPr>
          <a:xfrm>
            <a:off x="4428148" y="2930706"/>
            <a:ext cx="287700" cy="35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9100F"/>
                </a:solidFill>
                <a:latin typeface="Poppins"/>
                <a:ea typeface="Poppins"/>
                <a:cs typeface="Poppins"/>
                <a:sym typeface="Poppins"/>
              </a:rPr>
              <a:t>+</a:t>
            </a:r>
            <a:endParaRPr>
              <a:solidFill>
                <a:srgbClr val="09100F"/>
              </a:solidFill>
              <a:latin typeface="Poppins"/>
              <a:ea typeface="Poppins"/>
              <a:cs typeface="Poppins"/>
              <a:sym typeface="Poppins"/>
            </a:endParaRPr>
          </a:p>
        </p:txBody>
      </p:sp>
      <p:sp>
        <p:nvSpPr>
          <p:cNvPr id="814" name="Google Shape;814;p63"/>
          <p:cNvSpPr txBox="1"/>
          <p:nvPr/>
        </p:nvSpPr>
        <p:spPr>
          <a:xfrm>
            <a:off x="6349959" y="2930706"/>
            <a:ext cx="287700" cy="35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9100F"/>
                </a:solidFill>
                <a:latin typeface="Poppins"/>
                <a:ea typeface="Poppins"/>
                <a:cs typeface="Poppins"/>
                <a:sym typeface="Poppins"/>
              </a:rPr>
              <a:t>=</a:t>
            </a:r>
            <a:endParaRPr>
              <a:solidFill>
                <a:srgbClr val="09100F"/>
              </a:solidFill>
              <a:latin typeface="Poppins"/>
              <a:ea typeface="Poppins"/>
              <a:cs typeface="Poppins"/>
              <a:sym typeface="Poppi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 name="Shape 818"/>
        <p:cNvGrpSpPr/>
        <p:nvPr/>
      </p:nvGrpSpPr>
      <p:grpSpPr>
        <a:xfrm>
          <a:off x="0" y="0"/>
          <a:ext cx="0" cy="0"/>
          <a:chOff x="0" y="0"/>
          <a:chExt cx="0" cy="0"/>
        </a:xfrm>
      </p:grpSpPr>
      <p:sp>
        <p:nvSpPr>
          <p:cNvPr id="819" name="Google Shape;819;p64"/>
          <p:cNvSpPr/>
          <p:nvPr/>
        </p:nvSpPr>
        <p:spPr>
          <a:xfrm>
            <a:off x="930282" y="2346587"/>
            <a:ext cx="1518000" cy="1518600"/>
          </a:xfrm>
          <a:prstGeom prst="ellipse">
            <a:avLst/>
          </a:prstGeom>
          <a:solidFill>
            <a:srgbClr val="F5F1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7199">
              <a:solidFill>
                <a:srgbClr val="777777"/>
              </a:solidFill>
              <a:latin typeface="Poppins"/>
              <a:ea typeface="Poppins"/>
              <a:cs typeface="Poppins"/>
              <a:sym typeface="Poppins"/>
            </a:endParaRPr>
          </a:p>
        </p:txBody>
      </p:sp>
      <p:cxnSp>
        <p:nvCxnSpPr>
          <p:cNvPr id="820" name="Google Shape;820;p64"/>
          <p:cNvCxnSpPr/>
          <p:nvPr/>
        </p:nvCxnSpPr>
        <p:spPr>
          <a:xfrm>
            <a:off x="3611093" y="1729685"/>
            <a:ext cx="0" cy="517200"/>
          </a:xfrm>
          <a:prstGeom prst="straightConnector1">
            <a:avLst/>
          </a:prstGeom>
          <a:noFill/>
          <a:ln cap="flat" cmpd="sng" w="9525">
            <a:solidFill>
              <a:schemeClr val="accent1"/>
            </a:solidFill>
            <a:prstDash val="solid"/>
            <a:round/>
            <a:headEnd len="sm" w="sm" type="none"/>
            <a:tailEnd len="sm" w="sm" type="triangle"/>
          </a:ln>
        </p:spPr>
      </p:cxnSp>
      <p:sp>
        <p:nvSpPr>
          <p:cNvPr id="821" name="Google Shape;821;p64"/>
          <p:cNvSpPr/>
          <p:nvPr/>
        </p:nvSpPr>
        <p:spPr>
          <a:xfrm rot="5422420">
            <a:off x="2852077" y="2346589"/>
            <a:ext cx="1518032" cy="1518632"/>
          </a:xfrm>
          <a:prstGeom prst="ellipse">
            <a:avLst/>
          </a:prstGeom>
          <a:solidFill>
            <a:srgbClr val="F5F1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7199">
              <a:solidFill>
                <a:srgbClr val="777777"/>
              </a:solidFill>
              <a:latin typeface="Poppins"/>
              <a:ea typeface="Poppins"/>
              <a:cs typeface="Poppins"/>
              <a:sym typeface="Poppins"/>
            </a:endParaRPr>
          </a:p>
        </p:txBody>
      </p:sp>
      <p:cxnSp>
        <p:nvCxnSpPr>
          <p:cNvPr id="822" name="Google Shape;822;p64"/>
          <p:cNvCxnSpPr/>
          <p:nvPr/>
        </p:nvCxnSpPr>
        <p:spPr>
          <a:xfrm>
            <a:off x="5532904" y="1717362"/>
            <a:ext cx="0" cy="517200"/>
          </a:xfrm>
          <a:prstGeom prst="straightConnector1">
            <a:avLst/>
          </a:prstGeom>
          <a:noFill/>
          <a:ln cap="flat" cmpd="sng" w="9525">
            <a:solidFill>
              <a:schemeClr val="accent1"/>
            </a:solidFill>
            <a:prstDash val="solid"/>
            <a:round/>
            <a:headEnd len="sm" w="sm" type="none"/>
            <a:tailEnd len="sm" w="sm" type="triangle"/>
          </a:ln>
        </p:spPr>
      </p:cxnSp>
      <p:sp>
        <p:nvSpPr>
          <p:cNvPr id="823" name="Google Shape;823;p64"/>
          <p:cNvSpPr/>
          <p:nvPr/>
        </p:nvSpPr>
        <p:spPr>
          <a:xfrm rot="5422420">
            <a:off x="4773888" y="2346589"/>
            <a:ext cx="1518032" cy="1518632"/>
          </a:xfrm>
          <a:prstGeom prst="ellipse">
            <a:avLst/>
          </a:prstGeom>
          <a:solidFill>
            <a:srgbClr val="F5F1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7199">
              <a:solidFill>
                <a:srgbClr val="777777"/>
              </a:solidFill>
              <a:latin typeface="Poppins"/>
              <a:ea typeface="Poppins"/>
              <a:cs typeface="Poppins"/>
              <a:sym typeface="Poppins"/>
            </a:endParaRPr>
          </a:p>
        </p:txBody>
      </p:sp>
      <p:cxnSp>
        <p:nvCxnSpPr>
          <p:cNvPr id="824" name="Google Shape;824;p64"/>
          <p:cNvCxnSpPr/>
          <p:nvPr/>
        </p:nvCxnSpPr>
        <p:spPr>
          <a:xfrm>
            <a:off x="7454715" y="1730519"/>
            <a:ext cx="0" cy="517200"/>
          </a:xfrm>
          <a:prstGeom prst="straightConnector1">
            <a:avLst/>
          </a:prstGeom>
          <a:noFill/>
          <a:ln cap="flat" cmpd="sng" w="9525">
            <a:solidFill>
              <a:schemeClr val="accent1"/>
            </a:solidFill>
            <a:prstDash val="solid"/>
            <a:round/>
            <a:headEnd len="sm" w="sm" type="none"/>
            <a:tailEnd len="sm" w="sm" type="triangle"/>
          </a:ln>
        </p:spPr>
      </p:cxnSp>
      <p:sp>
        <p:nvSpPr>
          <p:cNvPr id="825" name="Google Shape;825;p64"/>
          <p:cNvSpPr/>
          <p:nvPr/>
        </p:nvSpPr>
        <p:spPr>
          <a:xfrm rot="5422420">
            <a:off x="6695699" y="2346589"/>
            <a:ext cx="1518032" cy="1518632"/>
          </a:xfrm>
          <a:prstGeom prst="ellipse">
            <a:avLst/>
          </a:prstGeom>
          <a:solidFill>
            <a:srgbClr val="F5F1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7199">
              <a:solidFill>
                <a:srgbClr val="777777"/>
              </a:solidFill>
              <a:latin typeface="Poppins"/>
              <a:ea typeface="Poppins"/>
              <a:cs typeface="Poppins"/>
              <a:sym typeface="Poppins"/>
            </a:endParaRPr>
          </a:p>
        </p:txBody>
      </p:sp>
      <p:cxnSp>
        <p:nvCxnSpPr>
          <p:cNvPr id="826" name="Google Shape;826;p64"/>
          <p:cNvCxnSpPr/>
          <p:nvPr/>
        </p:nvCxnSpPr>
        <p:spPr>
          <a:xfrm>
            <a:off x="1689282" y="1730519"/>
            <a:ext cx="0" cy="517200"/>
          </a:xfrm>
          <a:prstGeom prst="straightConnector1">
            <a:avLst/>
          </a:prstGeom>
          <a:noFill/>
          <a:ln cap="flat" cmpd="sng" w="9525">
            <a:solidFill>
              <a:schemeClr val="accent1"/>
            </a:solidFill>
            <a:prstDash val="solid"/>
            <a:round/>
            <a:headEnd len="sm" w="sm" type="none"/>
            <a:tailEnd len="sm" w="sm" type="triangle"/>
          </a:ln>
        </p:spPr>
      </p:cxnSp>
      <p:sp>
        <p:nvSpPr>
          <p:cNvPr id="827" name="Google Shape;827;p64"/>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828" name="Google Shape;828;p64"/>
          <p:cNvSpPr txBox="1"/>
          <p:nvPr>
            <p:ph idx="3" type="subTitle"/>
          </p:nvPr>
        </p:nvSpPr>
        <p:spPr>
          <a:xfrm>
            <a:off x="4499550" y="184450"/>
            <a:ext cx="4290900" cy="1629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
              <a:t>Objectives | Key Results</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p:txBody>
      </p:sp>
      <p:sp>
        <p:nvSpPr>
          <p:cNvPr id="829" name="Google Shape;829;p64"/>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Marketing Q1 OKR</a:t>
            </a:r>
            <a:endParaRPr/>
          </a:p>
        </p:txBody>
      </p:sp>
      <p:sp>
        <p:nvSpPr>
          <p:cNvPr id="830" name="Google Shape;830;p64"/>
          <p:cNvSpPr/>
          <p:nvPr/>
        </p:nvSpPr>
        <p:spPr>
          <a:xfrm>
            <a:off x="2832893" y="3977275"/>
            <a:ext cx="1556400" cy="713400"/>
          </a:xfrm>
          <a:prstGeom prst="rect">
            <a:avLst/>
          </a:prstGeom>
          <a:noFill/>
          <a:ln>
            <a:noFill/>
          </a:ln>
        </p:spPr>
        <p:txBody>
          <a:bodyPr anchorCtr="0" anchor="t" bIns="17150" lIns="34275" spcFirstLastPara="1" rIns="34275" wrap="square" tIns="17150">
            <a:noAutofit/>
          </a:bodyPr>
          <a:lstStyle/>
          <a:p>
            <a:pPr indent="0" lvl="0" marL="0" rtl="0" algn="ctr">
              <a:lnSpc>
                <a:spcPct val="115000"/>
              </a:lnSpc>
              <a:spcBef>
                <a:spcPts val="0"/>
              </a:spcBef>
              <a:spcAft>
                <a:spcPts val="0"/>
              </a:spcAft>
              <a:buNone/>
            </a:pPr>
            <a:r>
              <a:rPr lang="en" sz="1000">
                <a:solidFill>
                  <a:schemeClr val="dk1"/>
                </a:solidFill>
                <a:latin typeface="Poppins"/>
                <a:ea typeface="Poppins"/>
                <a:cs typeface="Poppins"/>
                <a:sym typeface="Poppins"/>
              </a:rPr>
              <a:t>60 marketing takeaways by reading 1h of marketing materials a day</a:t>
            </a:r>
            <a:endParaRPr sz="1000">
              <a:solidFill>
                <a:schemeClr val="dk1"/>
              </a:solidFill>
              <a:latin typeface="Poppins"/>
              <a:ea typeface="Poppins"/>
              <a:cs typeface="Poppins"/>
              <a:sym typeface="Poppins"/>
            </a:endParaRPr>
          </a:p>
        </p:txBody>
      </p:sp>
      <p:sp>
        <p:nvSpPr>
          <p:cNvPr id="831" name="Google Shape;831;p64"/>
          <p:cNvSpPr txBox="1"/>
          <p:nvPr/>
        </p:nvSpPr>
        <p:spPr>
          <a:xfrm>
            <a:off x="2636393" y="1432759"/>
            <a:ext cx="1949400" cy="204000"/>
          </a:xfrm>
          <a:prstGeom prst="rect">
            <a:avLst/>
          </a:prstGeom>
          <a:noFill/>
          <a:ln>
            <a:noFill/>
          </a:ln>
        </p:spPr>
        <p:txBody>
          <a:bodyPr anchorCtr="0" anchor="t" bIns="17150" lIns="34275" spcFirstLastPara="1" rIns="34275" wrap="square" tIns="17150">
            <a:spAutoFit/>
          </a:bodyPr>
          <a:lstStyle/>
          <a:p>
            <a:pPr indent="0" lvl="0" marL="0" marR="0" rtl="0" algn="ctr">
              <a:spcBef>
                <a:spcPts val="0"/>
              </a:spcBef>
              <a:spcAft>
                <a:spcPts val="0"/>
              </a:spcAft>
              <a:buNone/>
            </a:pPr>
            <a:r>
              <a:rPr b="1" lang="en" sz="1100">
                <a:solidFill>
                  <a:srgbClr val="000000"/>
                </a:solidFill>
                <a:latin typeface="Poppins"/>
                <a:ea typeface="Poppins"/>
                <a:cs typeface="Poppins"/>
                <a:sym typeface="Poppins"/>
              </a:rPr>
              <a:t>Key Result</a:t>
            </a:r>
            <a:endParaRPr b="1" sz="1100">
              <a:solidFill>
                <a:srgbClr val="000000"/>
              </a:solidFill>
              <a:latin typeface="Poppins"/>
              <a:ea typeface="Poppins"/>
              <a:cs typeface="Poppins"/>
              <a:sym typeface="Poppins"/>
            </a:endParaRPr>
          </a:p>
        </p:txBody>
      </p:sp>
      <p:sp>
        <p:nvSpPr>
          <p:cNvPr id="832" name="Google Shape;832;p64"/>
          <p:cNvSpPr/>
          <p:nvPr/>
        </p:nvSpPr>
        <p:spPr>
          <a:xfrm>
            <a:off x="4691704" y="3977275"/>
            <a:ext cx="1682400" cy="713400"/>
          </a:xfrm>
          <a:prstGeom prst="rect">
            <a:avLst/>
          </a:prstGeom>
          <a:noFill/>
          <a:ln>
            <a:noFill/>
          </a:ln>
        </p:spPr>
        <p:txBody>
          <a:bodyPr anchorCtr="0" anchor="t" bIns="17150" lIns="34275" spcFirstLastPara="1" rIns="34275" wrap="square" tIns="17150">
            <a:noAutofit/>
          </a:bodyPr>
          <a:lstStyle/>
          <a:p>
            <a:pPr indent="0" lvl="0" marL="0" rtl="0" algn="ctr">
              <a:lnSpc>
                <a:spcPct val="115000"/>
              </a:lnSpc>
              <a:spcBef>
                <a:spcPts val="0"/>
              </a:spcBef>
              <a:spcAft>
                <a:spcPts val="0"/>
              </a:spcAft>
              <a:buNone/>
            </a:pPr>
            <a:r>
              <a:rPr lang="en" sz="1000">
                <a:solidFill>
                  <a:schemeClr val="dk1"/>
                </a:solidFill>
                <a:latin typeface="Poppins"/>
                <a:ea typeface="Poppins"/>
                <a:cs typeface="Poppins"/>
                <a:sym typeface="Poppins"/>
              </a:rPr>
              <a:t>1 test from a product review site for paid promotion</a:t>
            </a:r>
            <a:endParaRPr sz="1000">
              <a:solidFill>
                <a:schemeClr val="dk1"/>
              </a:solidFill>
              <a:latin typeface="Poppins"/>
              <a:ea typeface="Poppins"/>
              <a:cs typeface="Poppins"/>
              <a:sym typeface="Poppins"/>
            </a:endParaRPr>
          </a:p>
        </p:txBody>
      </p:sp>
      <p:sp>
        <p:nvSpPr>
          <p:cNvPr id="833" name="Google Shape;833;p64"/>
          <p:cNvSpPr txBox="1"/>
          <p:nvPr/>
        </p:nvSpPr>
        <p:spPr>
          <a:xfrm>
            <a:off x="4558204" y="1434042"/>
            <a:ext cx="1949400" cy="204000"/>
          </a:xfrm>
          <a:prstGeom prst="rect">
            <a:avLst/>
          </a:prstGeom>
          <a:noFill/>
          <a:ln>
            <a:noFill/>
          </a:ln>
        </p:spPr>
        <p:txBody>
          <a:bodyPr anchorCtr="0" anchor="t" bIns="17150" lIns="34275" spcFirstLastPara="1" rIns="34275" wrap="square" tIns="17150">
            <a:spAutoFit/>
          </a:bodyPr>
          <a:lstStyle/>
          <a:p>
            <a:pPr indent="0" lvl="0" marL="0" marR="0" rtl="0" algn="ctr">
              <a:spcBef>
                <a:spcPts val="0"/>
              </a:spcBef>
              <a:spcAft>
                <a:spcPts val="0"/>
              </a:spcAft>
              <a:buNone/>
            </a:pPr>
            <a:r>
              <a:rPr b="1" lang="en" sz="1100">
                <a:solidFill>
                  <a:srgbClr val="000000"/>
                </a:solidFill>
                <a:latin typeface="Poppins"/>
                <a:ea typeface="Poppins"/>
                <a:cs typeface="Poppins"/>
                <a:sym typeface="Poppins"/>
              </a:rPr>
              <a:t>Key Result</a:t>
            </a:r>
            <a:endParaRPr b="1" sz="1100">
              <a:solidFill>
                <a:srgbClr val="000000"/>
              </a:solidFill>
              <a:latin typeface="Poppins"/>
              <a:ea typeface="Poppins"/>
              <a:cs typeface="Poppins"/>
              <a:sym typeface="Poppins"/>
            </a:endParaRPr>
          </a:p>
        </p:txBody>
      </p:sp>
      <p:sp>
        <p:nvSpPr>
          <p:cNvPr id="834" name="Google Shape;834;p64"/>
          <p:cNvSpPr/>
          <p:nvPr/>
        </p:nvSpPr>
        <p:spPr>
          <a:xfrm>
            <a:off x="6613515" y="3984325"/>
            <a:ext cx="1682400" cy="847500"/>
          </a:xfrm>
          <a:prstGeom prst="rect">
            <a:avLst/>
          </a:prstGeom>
          <a:noFill/>
          <a:ln>
            <a:noFill/>
          </a:ln>
        </p:spPr>
        <p:txBody>
          <a:bodyPr anchorCtr="0" anchor="t" bIns="17150" lIns="34275" spcFirstLastPara="1" rIns="34275" wrap="square" tIns="17150">
            <a:noAutofit/>
          </a:bodyPr>
          <a:lstStyle/>
          <a:p>
            <a:pPr indent="0" lvl="0" marL="0" rtl="0" algn="ctr">
              <a:lnSpc>
                <a:spcPct val="115000"/>
              </a:lnSpc>
              <a:spcBef>
                <a:spcPts val="0"/>
              </a:spcBef>
              <a:spcAft>
                <a:spcPts val="0"/>
              </a:spcAft>
              <a:buNone/>
            </a:pPr>
            <a:r>
              <a:rPr lang="en" sz="1000">
                <a:solidFill>
                  <a:schemeClr val="dk1"/>
                </a:solidFill>
                <a:latin typeface="Poppins"/>
                <a:ea typeface="Poppins"/>
                <a:cs typeface="Poppins"/>
                <a:sym typeface="Poppins"/>
              </a:rPr>
              <a:t>Improve our content and its distribution</a:t>
            </a:r>
            <a:endParaRPr sz="1000">
              <a:solidFill>
                <a:schemeClr val="dk1"/>
              </a:solidFill>
              <a:latin typeface="Poppins"/>
              <a:ea typeface="Poppins"/>
              <a:cs typeface="Poppins"/>
              <a:sym typeface="Poppins"/>
            </a:endParaRPr>
          </a:p>
        </p:txBody>
      </p:sp>
      <p:sp>
        <p:nvSpPr>
          <p:cNvPr id="835" name="Google Shape;835;p64"/>
          <p:cNvSpPr txBox="1"/>
          <p:nvPr/>
        </p:nvSpPr>
        <p:spPr>
          <a:xfrm>
            <a:off x="6480015" y="1419987"/>
            <a:ext cx="1949400" cy="204000"/>
          </a:xfrm>
          <a:prstGeom prst="rect">
            <a:avLst/>
          </a:prstGeom>
          <a:noFill/>
          <a:ln>
            <a:noFill/>
          </a:ln>
        </p:spPr>
        <p:txBody>
          <a:bodyPr anchorCtr="0" anchor="t" bIns="17150" lIns="34275" spcFirstLastPara="1" rIns="34275" wrap="square" tIns="17150">
            <a:spAutoFit/>
          </a:bodyPr>
          <a:lstStyle/>
          <a:p>
            <a:pPr indent="0" lvl="0" marL="0" marR="0" rtl="0" algn="ctr">
              <a:spcBef>
                <a:spcPts val="0"/>
              </a:spcBef>
              <a:spcAft>
                <a:spcPts val="0"/>
              </a:spcAft>
              <a:buNone/>
            </a:pPr>
            <a:r>
              <a:rPr b="1" lang="en" sz="1100">
                <a:solidFill>
                  <a:srgbClr val="000000"/>
                </a:solidFill>
                <a:latin typeface="Poppins"/>
                <a:ea typeface="Poppins"/>
                <a:cs typeface="Poppins"/>
                <a:sym typeface="Poppins"/>
              </a:rPr>
              <a:t>Objective</a:t>
            </a:r>
            <a:endParaRPr b="1" sz="1100">
              <a:solidFill>
                <a:srgbClr val="000000"/>
              </a:solidFill>
              <a:latin typeface="Poppins"/>
              <a:ea typeface="Poppins"/>
              <a:cs typeface="Poppins"/>
              <a:sym typeface="Poppins"/>
            </a:endParaRPr>
          </a:p>
        </p:txBody>
      </p:sp>
      <p:sp>
        <p:nvSpPr>
          <p:cNvPr id="836" name="Google Shape;836;p64"/>
          <p:cNvSpPr/>
          <p:nvPr/>
        </p:nvSpPr>
        <p:spPr>
          <a:xfrm>
            <a:off x="848075" y="3977276"/>
            <a:ext cx="1682400" cy="790200"/>
          </a:xfrm>
          <a:prstGeom prst="rect">
            <a:avLst/>
          </a:prstGeom>
          <a:noFill/>
          <a:ln>
            <a:noFill/>
          </a:ln>
        </p:spPr>
        <p:txBody>
          <a:bodyPr anchorCtr="0" anchor="t" bIns="17150" lIns="34275" spcFirstLastPara="1" rIns="34275" wrap="square" tIns="17150">
            <a:noAutofit/>
          </a:bodyPr>
          <a:lstStyle/>
          <a:p>
            <a:pPr indent="0" lvl="0" marL="0" rtl="0" algn="ctr">
              <a:lnSpc>
                <a:spcPct val="115000"/>
              </a:lnSpc>
              <a:spcBef>
                <a:spcPts val="0"/>
              </a:spcBef>
              <a:spcAft>
                <a:spcPts val="0"/>
              </a:spcAft>
              <a:buNone/>
            </a:pPr>
            <a:r>
              <a:rPr lang="en" sz="1000">
                <a:solidFill>
                  <a:schemeClr val="dk1"/>
                </a:solidFill>
                <a:latin typeface="Poppins"/>
                <a:ea typeface="Poppins"/>
                <a:cs typeface="Poppins"/>
                <a:sym typeface="Poppins"/>
              </a:rPr>
              <a:t>Implement 12 new channels/mediums where to post old or new content</a:t>
            </a:r>
            <a:endParaRPr sz="1000">
              <a:solidFill>
                <a:schemeClr val="dk1"/>
              </a:solidFill>
              <a:latin typeface="Poppins"/>
              <a:ea typeface="Poppins"/>
              <a:cs typeface="Poppins"/>
              <a:sym typeface="Poppins"/>
            </a:endParaRPr>
          </a:p>
        </p:txBody>
      </p:sp>
      <p:sp>
        <p:nvSpPr>
          <p:cNvPr id="837" name="Google Shape;837;p64"/>
          <p:cNvSpPr txBox="1"/>
          <p:nvPr/>
        </p:nvSpPr>
        <p:spPr>
          <a:xfrm>
            <a:off x="714582" y="1419988"/>
            <a:ext cx="1949400" cy="204000"/>
          </a:xfrm>
          <a:prstGeom prst="rect">
            <a:avLst/>
          </a:prstGeom>
          <a:noFill/>
          <a:ln>
            <a:noFill/>
          </a:ln>
        </p:spPr>
        <p:txBody>
          <a:bodyPr anchorCtr="0" anchor="t" bIns="17150" lIns="34275" spcFirstLastPara="1" rIns="34275" wrap="square" tIns="17150">
            <a:spAutoFit/>
          </a:bodyPr>
          <a:lstStyle/>
          <a:p>
            <a:pPr indent="0" lvl="0" marL="0" marR="0" rtl="0" algn="ctr">
              <a:spcBef>
                <a:spcPts val="0"/>
              </a:spcBef>
              <a:spcAft>
                <a:spcPts val="0"/>
              </a:spcAft>
              <a:buNone/>
            </a:pPr>
            <a:r>
              <a:rPr b="1" lang="en" sz="1100">
                <a:solidFill>
                  <a:schemeClr val="dk1"/>
                </a:solidFill>
                <a:latin typeface="Poppins"/>
                <a:ea typeface="Poppins"/>
                <a:cs typeface="Poppins"/>
                <a:sym typeface="Poppins"/>
              </a:rPr>
              <a:t>Key Result</a:t>
            </a:r>
            <a:endParaRPr b="1" sz="1100">
              <a:solidFill>
                <a:schemeClr val="dk1"/>
              </a:solidFill>
              <a:latin typeface="Poppins"/>
              <a:ea typeface="Poppins"/>
              <a:cs typeface="Poppins"/>
              <a:sym typeface="Poppins"/>
            </a:endParaRPr>
          </a:p>
        </p:txBody>
      </p:sp>
      <p:sp>
        <p:nvSpPr>
          <p:cNvPr id="838" name="Google Shape;838;p64"/>
          <p:cNvSpPr txBox="1"/>
          <p:nvPr/>
        </p:nvSpPr>
        <p:spPr>
          <a:xfrm>
            <a:off x="2506337" y="2930706"/>
            <a:ext cx="287700" cy="35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9100F"/>
                </a:solidFill>
                <a:latin typeface="Poppins"/>
                <a:ea typeface="Poppins"/>
                <a:cs typeface="Poppins"/>
                <a:sym typeface="Poppins"/>
              </a:rPr>
              <a:t>+</a:t>
            </a:r>
            <a:endParaRPr>
              <a:solidFill>
                <a:srgbClr val="09100F"/>
              </a:solidFill>
              <a:latin typeface="Poppins"/>
              <a:ea typeface="Poppins"/>
              <a:cs typeface="Poppins"/>
              <a:sym typeface="Poppins"/>
            </a:endParaRPr>
          </a:p>
        </p:txBody>
      </p:sp>
      <p:sp>
        <p:nvSpPr>
          <p:cNvPr id="839" name="Google Shape;839;p64"/>
          <p:cNvSpPr txBox="1"/>
          <p:nvPr/>
        </p:nvSpPr>
        <p:spPr>
          <a:xfrm>
            <a:off x="4428148" y="2930706"/>
            <a:ext cx="287700" cy="35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9100F"/>
                </a:solidFill>
                <a:latin typeface="Poppins"/>
                <a:ea typeface="Poppins"/>
                <a:cs typeface="Poppins"/>
                <a:sym typeface="Poppins"/>
              </a:rPr>
              <a:t>+</a:t>
            </a:r>
            <a:endParaRPr>
              <a:solidFill>
                <a:srgbClr val="09100F"/>
              </a:solidFill>
              <a:latin typeface="Poppins"/>
              <a:ea typeface="Poppins"/>
              <a:cs typeface="Poppins"/>
              <a:sym typeface="Poppins"/>
            </a:endParaRPr>
          </a:p>
        </p:txBody>
      </p:sp>
      <p:sp>
        <p:nvSpPr>
          <p:cNvPr id="840" name="Google Shape;840;p64"/>
          <p:cNvSpPr txBox="1"/>
          <p:nvPr/>
        </p:nvSpPr>
        <p:spPr>
          <a:xfrm>
            <a:off x="6349959" y="2930706"/>
            <a:ext cx="287700" cy="35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9100F"/>
                </a:solidFill>
                <a:latin typeface="Poppins"/>
                <a:ea typeface="Poppins"/>
                <a:cs typeface="Poppins"/>
                <a:sym typeface="Poppins"/>
              </a:rPr>
              <a:t>=</a:t>
            </a:r>
            <a:endParaRPr>
              <a:solidFill>
                <a:srgbClr val="09100F"/>
              </a:solidFill>
              <a:latin typeface="Poppins"/>
              <a:ea typeface="Poppins"/>
              <a:cs typeface="Poppins"/>
              <a:sym typeface="Poppins"/>
            </a:endParaRPr>
          </a:p>
        </p:txBody>
      </p:sp>
      <p:grpSp>
        <p:nvGrpSpPr>
          <p:cNvPr id="841" name="Google Shape;841;p64"/>
          <p:cNvGrpSpPr/>
          <p:nvPr/>
        </p:nvGrpSpPr>
        <p:grpSpPr>
          <a:xfrm>
            <a:off x="1070853" y="2483406"/>
            <a:ext cx="1236855" cy="1235886"/>
            <a:chOff x="794557" y="2335484"/>
            <a:chExt cx="1149600" cy="1148700"/>
          </a:xfrm>
        </p:grpSpPr>
        <p:sp>
          <p:nvSpPr>
            <p:cNvPr id="842" name="Google Shape;842;p64"/>
            <p:cNvSpPr/>
            <p:nvPr/>
          </p:nvSpPr>
          <p:spPr>
            <a:xfrm rot="-903">
              <a:off x="798850" y="2340348"/>
              <a:ext cx="1141500" cy="1140900"/>
            </a:xfrm>
            <a:prstGeom prst="ellipse">
              <a:avLst/>
            </a:prstGeom>
            <a:solidFill>
              <a:srgbClr val="CECFCF"/>
            </a:solidFill>
            <a:ln>
              <a:noFill/>
            </a:ln>
          </p:spPr>
          <p:txBody>
            <a:bodyPr anchorCtr="0" anchor="ctr" bIns="17125" lIns="34275" spcFirstLastPara="1" rIns="34275" wrap="square" tIns="17125">
              <a:noAutofit/>
            </a:bodyPr>
            <a:lstStyle/>
            <a:p>
              <a:pPr indent="0" lvl="0" marL="0" marR="0" rtl="0" algn="ctr">
                <a:spcBef>
                  <a:spcPts val="0"/>
                </a:spcBef>
                <a:spcAft>
                  <a:spcPts val="0"/>
                </a:spcAft>
                <a:buNone/>
              </a:pPr>
              <a:r>
                <a:t/>
              </a:r>
              <a:endParaRPr sz="1200">
                <a:solidFill>
                  <a:srgbClr val="09100F"/>
                </a:solidFill>
                <a:latin typeface="Poppins"/>
                <a:ea typeface="Poppins"/>
                <a:cs typeface="Poppins"/>
                <a:sym typeface="Poppins"/>
              </a:endParaRPr>
            </a:p>
          </p:txBody>
        </p:sp>
        <p:sp>
          <p:nvSpPr>
            <p:cNvPr id="843" name="Google Shape;843;p64"/>
            <p:cNvSpPr/>
            <p:nvPr/>
          </p:nvSpPr>
          <p:spPr>
            <a:xfrm rot="5422593">
              <a:off x="798745" y="2338772"/>
              <a:ext cx="1141225" cy="1142125"/>
            </a:xfrm>
            <a:prstGeom prst="pie">
              <a:avLst>
                <a:gd fmla="val 10766470" name="adj1"/>
                <a:gd fmla="val 37117" name="adj2"/>
              </a:avLst>
            </a:prstGeom>
            <a:solidFill>
              <a:srgbClr val="9D9F9F"/>
            </a:solidFill>
            <a:ln>
              <a:noFill/>
            </a:ln>
          </p:spPr>
          <p:txBody>
            <a:bodyPr anchorCtr="0" anchor="ctr" bIns="17125" lIns="34275" spcFirstLastPara="1" rIns="34275" wrap="square" tIns="17125">
              <a:noAutofit/>
            </a:bodyPr>
            <a:lstStyle/>
            <a:p>
              <a:pPr indent="0" lvl="0" marL="0" marR="0" rtl="0" algn="ctr">
                <a:spcBef>
                  <a:spcPts val="0"/>
                </a:spcBef>
                <a:spcAft>
                  <a:spcPts val="0"/>
                </a:spcAft>
                <a:buNone/>
              </a:pPr>
              <a:r>
                <a:t/>
              </a:r>
              <a:endParaRPr sz="1200">
                <a:solidFill>
                  <a:srgbClr val="09100F"/>
                </a:solidFill>
                <a:latin typeface="Poppins"/>
                <a:ea typeface="Poppins"/>
                <a:cs typeface="Poppins"/>
                <a:sym typeface="Poppins"/>
              </a:endParaRPr>
            </a:p>
          </p:txBody>
        </p:sp>
        <p:sp>
          <p:nvSpPr>
            <p:cNvPr id="844" name="Google Shape;844;p64"/>
            <p:cNvSpPr/>
            <p:nvPr/>
          </p:nvSpPr>
          <p:spPr>
            <a:xfrm>
              <a:off x="883419" y="2436784"/>
              <a:ext cx="964500" cy="964800"/>
            </a:xfrm>
            <a:prstGeom prst="ellipse">
              <a:avLst/>
            </a:prstGeom>
            <a:solidFill>
              <a:schemeClr val="lt1"/>
            </a:solidFill>
            <a:ln>
              <a:noFill/>
            </a:ln>
          </p:spPr>
          <p:txBody>
            <a:bodyPr anchorCtr="0" anchor="ctr" bIns="17125" lIns="34275" spcFirstLastPara="1" rIns="34275" wrap="square" tIns="17125">
              <a:noAutofit/>
            </a:bodyPr>
            <a:lstStyle/>
            <a:p>
              <a:pPr indent="0" lvl="0" marL="0" rtl="0" algn="ctr">
                <a:spcBef>
                  <a:spcPts val="0"/>
                </a:spcBef>
                <a:spcAft>
                  <a:spcPts val="0"/>
                </a:spcAft>
                <a:buNone/>
              </a:pPr>
              <a:r>
                <a:rPr lang="en" sz="1200">
                  <a:solidFill>
                    <a:srgbClr val="09100F"/>
                  </a:solidFill>
                  <a:latin typeface="Poppins"/>
                  <a:ea typeface="Poppins"/>
                  <a:cs typeface="Poppins"/>
                  <a:sym typeface="Poppins"/>
                </a:rPr>
                <a:t>50%</a:t>
              </a:r>
              <a:endParaRPr sz="1200">
                <a:solidFill>
                  <a:srgbClr val="09100F"/>
                </a:solidFill>
                <a:latin typeface="Poppins"/>
                <a:ea typeface="Poppins"/>
                <a:cs typeface="Poppins"/>
                <a:sym typeface="Poppins"/>
              </a:endParaRPr>
            </a:p>
          </p:txBody>
        </p:sp>
      </p:grpSp>
      <p:grpSp>
        <p:nvGrpSpPr>
          <p:cNvPr id="845" name="Google Shape;845;p64"/>
          <p:cNvGrpSpPr/>
          <p:nvPr/>
        </p:nvGrpSpPr>
        <p:grpSpPr>
          <a:xfrm>
            <a:off x="2990208" y="2483406"/>
            <a:ext cx="1244442" cy="1243468"/>
            <a:chOff x="2943520" y="2338096"/>
            <a:chExt cx="1149600" cy="1148700"/>
          </a:xfrm>
        </p:grpSpPr>
        <p:sp>
          <p:nvSpPr>
            <p:cNvPr id="846" name="Google Shape;846;p64"/>
            <p:cNvSpPr/>
            <p:nvPr/>
          </p:nvSpPr>
          <p:spPr>
            <a:xfrm rot="-903">
              <a:off x="2947900" y="2342873"/>
              <a:ext cx="1141500" cy="1140900"/>
            </a:xfrm>
            <a:prstGeom prst="ellipse">
              <a:avLst/>
            </a:prstGeom>
            <a:solidFill>
              <a:srgbClr val="CECFCF"/>
            </a:solidFill>
            <a:ln>
              <a:noFill/>
            </a:ln>
          </p:spPr>
          <p:txBody>
            <a:bodyPr anchorCtr="0" anchor="ctr" bIns="17125" lIns="34275" spcFirstLastPara="1" rIns="34275" wrap="square" tIns="17125">
              <a:noAutofit/>
            </a:bodyPr>
            <a:lstStyle/>
            <a:p>
              <a:pPr indent="0" lvl="0" marL="0" marR="0" rtl="0" algn="ctr">
                <a:spcBef>
                  <a:spcPts val="0"/>
                </a:spcBef>
                <a:spcAft>
                  <a:spcPts val="0"/>
                </a:spcAft>
                <a:buNone/>
              </a:pPr>
              <a:r>
                <a:t/>
              </a:r>
              <a:endParaRPr sz="1200">
                <a:solidFill>
                  <a:srgbClr val="09100F"/>
                </a:solidFill>
                <a:latin typeface="Poppins"/>
                <a:ea typeface="Poppins"/>
                <a:cs typeface="Poppins"/>
                <a:sym typeface="Poppins"/>
              </a:endParaRPr>
            </a:p>
          </p:txBody>
        </p:sp>
        <p:sp>
          <p:nvSpPr>
            <p:cNvPr id="847" name="Google Shape;847;p64"/>
            <p:cNvSpPr/>
            <p:nvPr/>
          </p:nvSpPr>
          <p:spPr>
            <a:xfrm rot="5422593">
              <a:off x="2947707" y="2341384"/>
              <a:ext cx="1141225" cy="1142125"/>
            </a:xfrm>
            <a:prstGeom prst="pie">
              <a:avLst>
                <a:gd fmla="val 10766470" name="adj1"/>
                <a:gd fmla="val 7467701" name="adj2"/>
              </a:avLst>
            </a:prstGeom>
            <a:solidFill>
              <a:srgbClr val="9D9F9F"/>
            </a:solidFill>
            <a:ln>
              <a:noFill/>
            </a:ln>
          </p:spPr>
          <p:txBody>
            <a:bodyPr anchorCtr="0" anchor="ctr" bIns="17125" lIns="34275" spcFirstLastPara="1" rIns="34275" wrap="square" tIns="17125">
              <a:noAutofit/>
            </a:bodyPr>
            <a:lstStyle/>
            <a:p>
              <a:pPr indent="0" lvl="0" marL="0" marR="0" rtl="0" algn="ctr">
                <a:spcBef>
                  <a:spcPts val="0"/>
                </a:spcBef>
                <a:spcAft>
                  <a:spcPts val="0"/>
                </a:spcAft>
                <a:buNone/>
              </a:pPr>
              <a:r>
                <a:t/>
              </a:r>
              <a:endParaRPr sz="1200">
                <a:solidFill>
                  <a:srgbClr val="09100F"/>
                </a:solidFill>
                <a:latin typeface="Poppins"/>
                <a:ea typeface="Poppins"/>
                <a:cs typeface="Poppins"/>
                <a:sym typeface="Poppins"/>
              </a:endParaRPr>
            </a:p>
          </p:txBody>
        </p:sp>
        <p:sp>
          <p:nvSpPr>
            <p:cNvPr id="848" name="Google Shape;848;p64"/>
            <p:cNvSpPr/>
            <p:nvPr/>
          </p:nvSpPr>
          <p:spPr>
            <a:xfrm>
              <a:off x="3032381" y="2439396"/>
              <a:ext cx="964500" cy="964800"/>
            </a:xfrm>
            <a:prstGeom prst="ellipse">
              <a:avLst/>
            </a:prstGeom>
            <a:solidFill>
              <a:srgbClr val="FFFFFF"/>
            </a:solidFill>
            <a:ln>
              <a:noFill/>
            </a:ln>
          </p:spPr>
          <p:txBody>
            <a:bodyPr anchorCtr="0" anchor="ctr" bIns="17125" lIns="34275" spcFirstLastPara="1" rIns="34275" wrap="square" tIns="17125">
              <a:noAutofit/>
            </a:bodyPr>
            <a:lstStyle/>
            <a:p>
              <a:pPr indent="0" lvl="0" marL="0" rtl="0" algn="ctr">
                <a:spcBef>
                  <a:spcPts val="0"/>
                </a:spcBef>
                <a:spcAft>
                  <a:spcPts val="0"/>
                </a:spcAft>
                <a:buNone/>
              </a:pPr>
              <a:r>
                <a:rPr lang="en" sz="1200">
                  <a:solidFill>
                    <a:srgbClr val="09100F"/>
                  </a:solidFill>
                  <a:latin typeface="Poppins"/>
                  <a:ea typeface="Poppins"/>
                  <a:cs typeface="Poppins"/>
                  <a:sym typeface="Poppins"/>
                </a:rPr>
                <a:t>83%</a:t>
              </a:r>
              <a:endParaRPr sz="1200">
                <a:solidFill>
                  <a:srgbClr val="09100F"/>
                </a:solidFill>
                <a:latin typeface="Poppins"/>
                <a:ea typeface="Poppins"/>
                <a:cs typeface="Poppins"/>
                <a:sym typeface="Poppins"/>
              </a:endParaRPr>
            </a:p>
          </p:txBody>
        </p:sp>
      </p:grpSp>
      <p:grpSp>
        <p:nvGrpSpPr>
          <p:cNvPr id="849" name="Google Shape;849;p64"/>
          <p:cNvGrpSpPr/>
          <p:nvPr/>
        </p:nvGrpSpPr>
        <p:grpSpPr>
          <a:xfrm>
            <a:off x="4908546" y="2483406"/>
            <a:ext cx="1246856" cy="1245880"/>
            <a:chOff x="5037818" y="2335483"/>
            <a:chExt cx="1149600" cy="1148700"/>
          </a:xfrm>
        </p:grpSpPr>
        <p:sp>
          <p:nvSpPr>
            <p:cNvPr id="850" name="Google Shape;850;p64"/>
            <p:cNvSpPr/>
            <p:nvPr/>
          </p:nvSpPr>
          <p:spPr>
            <a:xfrm rot="-903">
              <a:off x="5042200" y="2340248"/>
              <a:ext cx="1141500" cy="1140900"/>
            </a:xfrm>
            <a:prstGeom prst="ellipse">
              <a:avLst/>
            </a:prstGeom>
            <a:solidFill>
              <a:srgbClr val="CECFCF"/>
            </a:solidFill>
            <a:ln>
              <a:noFill/>
            </a:ln>
          </p:spPr>
          <p:txBody>
            <a:bodyPr anchorCtr="0" anchor="ctr" bIns="17125" lIns="34275" spcFirstLastPara="1" rIns="34275" wrap="square" tIns="17125">
              <a:noAutofit/>
            </a:bodyPr>
            <a:lstStyle/>
            <a:p>
              <a:pPr indent="0" lvl="0" marL="0" marR="0" rtl="0" algn="ctr">
                <a:spcBef>
                  <a:spcPts val="0"/>
                </a:spcBef>
                <a:spcAft>
                  <a:spcPts val="0"/>
                </a:spcAft>
                <a:buNone/>
              </a:pPr>
              <a:r>
                <a:t/>
              </a:r>
              <a:endParaRPr sz="1200">
                <a:solidFill>
                  <a:srgbClr val="09100F"/>
                </a:solidFill>
                <a:latin typeface="Poppins"/>
                <a:ea typeface="Poppins"/>
                <a:cs typeface="Poppins"/>
                <a:sym typeface="Poppins"/>
              </a:endParaRPr>
            </a:p>
          </p:txBody>
        </p:sp>
        <p:sp>
          <p:nvSpPr>
            <p:cNvPr id="851" name="Google Shape;851;p64"/>
            <p:cNvSpPr/>
            <p:nvPr/>
          </p:nvSpPr>
          <p:spPr>
            <a:xfrm rot="5422593">
              <a:off x="5042006" y="2338771"/>
              <a:ext cx="1141225" cy="1142125"/>
            </a:xfrm>
            <a:prstGeom prst="pie">
              <a:avLst>
                <a:gd fmla="val 10766470" name="adj1"/>
                <a:gd fmla="val 10634365" name="adj2"/>
              </a:avLst>
            </a:prstGeom>
            <a:solidFill>
              <a:srgbClr val="9D9F9F"/>
            </a:solidFill>
            <a:ln>
              <a:noFill/>
            </a:ln>
          </p:spPr>
          <p:txBody>
            <a:bodyPr anchorCtr="0" anchor="ctr" bIns="17125" lIns="34275" spcFirstLastPara="1" rIns="34275" wrap="square" tIns="17125">
              <a:noAutofit/>
            </a:bodyPr>
            <a:lstStyle/>
            <a:p>
              <a:pPr indent="0" lvl="0" marL="0" marR="0" rtl="0" algn="ctr">
                <a:spcBef>
                  <a:spcPts val="0"/>
                </a:spcBef>
                <a:spcAft>
                  <a:spcPts val="0"/>
                </a:spcAft>
                <a:buNone/>
              </a:pPr>
              <a:r>
                <a:t/>
              </a:r>
              <a:endParaRPr sz="1200">
                <a:solidFill>
                  <a:srgbClr val="09100F"/>
                </a:solidFill>
                <a:latin typeface="Poppins"/>
                <a:ea typeface="Poppins"/>
                <a:cs typeface="Poppins"/>
                <a:sym typeface="Poppins"/>
              </a:endParaRPr>
            </a:p>
          </p:txBody>
        </p:sp>
        <p:sp>
          <p:nvSpPr>
            <p:cNvPr id="852" name="Google Shape;852;p64"/>
            <p:cNvSpPr/>
            <p:nvPr/>
          </p:nvSpPr>
          <p:spPr>
            <a:xfrm>
              <a:off x="5126680" y="2436783"/>
              <a:ext cx="964500" cy="964800"/>
            </a:xfrm>
            <a:prstGeom prst="ellipse">
              <a:avLst/>
            </a:prstGeom>
            <a:solidFill>
              <a:schemeClr val="lt1"/>
            </a:solidFill>
            <a:ln>
              <a:noFill/>
            </a:ln>
          </p:spPr>
          <p:txBody>
            <a:bodyPr anchorCtr="0" anchor="ctr" bIns="17125" lIns="34275" spcFirstLastPara="1" rIns="34275" wrap="square" tIns="17125">
              <a:noAutofit/>
            </a:bodyPr>
            <a:lstStyle/>
            <a:p>
              <a:pPr indent="0" lvl="0" marL="0" rtl="0" algn="ctr">
                <a:spcBef>
                  <a:spcPts val="0"/>
                </a:spcBef>
                <a:spcAft>
                  <a:spcPts val="0"/>
                </a:spcAft>
                <a:buNone/>
              </a:pPr>
              <a:r>
                <a:rPr lang="en" sz="1200">
                  <a:solidFill>
                    <a:srgbClr val="09100F"/>
                  </a:solidFill>
                  <a:latin typeface="Poppins"/>
                  <a:ea typeface="Poppins"/>
                  <a:cs typeface="Poppins"/>
                  <a:sym typeface="Poppins"/>
                </a:rPr>
                <a:t>100%</a:t>
              </a:r>
              <a:endParaRPr sz="1200">
                <a:solidFill>
                  <a:srgbClr val="09100F"/>
                </a:solidFill>
                <a:latin typeface="Poppins"/>
                <a:ea typeface="Poppins"/>
                <a:cs typeface="Poppins"/>
                <a:sym typeface="Poppins"/>
              </a:endParaRPr>
            </a:p>
          </p:txBody>
        </p:sp>
      </p:grpSp>
      <p:grpSp>
        <p:nvGrpSpPr>
          <p:cNvPr id="853" name="Google Shape;853;p64"/>
          <p:cNvGrpSpPr/>
          <p:nvPr/>
        </p:nvGrpSpPr>
        <p:grpSpPr>
          <a:xfrm>
            <a:off x="6832003" y="2483406"/>
            <a:ext cx="1245936" cy="1244961"/>
            <a:chOff x="7163128" y="2345008"/>
            <a:chExt cx="1149600" cy="1148700"/>
          </a:xfrm>
        </p:grpSpPr>
        <p:sp>
          <p:nvSpPr>
            <p:cNvPr id="854" name="Google Shape;854;p64"/>
            <p:cNvSpPr/>
            <p:nvPr/>
          </p:nvSpPr>
          <p:spPr>
            <a:xfrm rot="-903">
              <a:off x="7167500" y="2349773"/>
              <a:ext cx="1141500" cy="1140900"/>
            </a:xfrm>
            <a:prstGeom prst="ellipse">
              <a:avLst/>
            </a:prstGeom>
            <a:solidFill>
              <a:srgbClr val="CECFCF"/>
            </a:solidFill>
            <a:ln>
              <a:noFill/>
            </a:ln>
          </p:spPr>
          <p:txBody>
            <a:bodyPr anchorCtr="0" anchor="ctr" bIns="17125" lIns="34275" spcFirstLastPara="1" rIns="34275" wrap="square" tIns="17125">
              <a:noAutofit/>
            </a:bodyPr>
            <a:lstStyle/>
            <a:p>
              <a:pPr indent="0" lvl="0" marL="0" marR="0" rtl="0" algn="ctr">
                <a:spcBef>
                  <a:spcPts val="0"/>
                </a:spcBef>
                <a:spcAft>
                  <a:spcPts val="0"/>
                </a:spcAft>
                <a:buNone/>
              </a:pPr>
              <a:r>
                <a:t/>
              </a:r>
              <a:endParaRPr sz="1200">
                <a:solidFill>
                  <a:srgbClr val="09100F"/>
                </a:solidFill>
                <a:latin typeface="Poppins"/>
                <a:ea typeface="Poppins"/>
                <a:cs typeface="Poppins"/>
                <a:sym typeface="Poppins"/>
              </a:endParaRPr>
            </a:p>
          </p:txBody>
        </p:sp>
        <p:sp>
          <p:nvSpPr>
            <p:cNvPr id="855" name="Google Shape;855;p64"/>
            <p:cNvSpPr/>
            <p:nvPr/>
          </p:nvSpPr>
          <p:spPr>
            <a:xfrm rot="5422593">
              <a:off x="7167316" y="2348296"/>
              <a:ext cx="1141225" cy="1142125"/>
            </a:xfrm>
            <a:prstGeom prst="pie">
              <a:avLst>
                <a:gd fmla="val 10766470" name="adj1"/>
                <a:gd fmla="val 5966445" name="adj2"/>
              </a:avLst>
            </a:prstGeom>
            <a:solidFill>
              <a:srgbClr val="9D9F9F"/>
            </a:solidFill>
            <a:ln>
              <a:noFill/>
            </a:ln>
          </p:spPr>
          <p:txBody>
            <a:bodyPr anchorCtr="0" anchor="ctr" bIns="17125" lIns="34275" spcFirstLastPara="1" rIns="34275" wrap="square" tIns="17125">
              <a:noAutofit/>
            </a:bodyPr>
            <a:lstStyle/>
            <a:p>
              <a:pPr indent="0" lvl="0" marL="0" marR="0" rtl="0" algn="ctr">
                <a:spcBef>
                  <a:spcPts val="0"/>
                </a:spcBef>
                <a:spcAft>
                  <a:spcPts val="0"/>
                </a:spcAft>
                <a:buNone/>
              </a:pPr>
              <a:r>
                <a:t/>
              </a:r>
              <a:endParaRPr sz="1200">
                <a:solidFill>
                  <a:srgbClr val="09100F"/>
                </a:solidFill>
                <a:latin typeface="Poppins"/>
                <a:ea typeface="Poppins"/>
                <a:cs typeface="Poppins"/>
                <a:sym typeface="Poppins"/>
              </a:endParaRPr>
            </a:p>
          </p:txBody>
        </p:sp>
        <p:sp>
          <p:nvSpPr>
            <p:cNvPr id="856" name="Google Shape;856;p64"/>
            <p:cNvSpPr/>
            <p:nvPr/>
          </p:nvSpPr>
          <p:spPr>
            <a:xfrm>
              <a:off x="7251989" y="2446308"/>
              <a:ext cx="964500" cy="964800"/>
            </a:xfrm>
            <a:prstGeom prst="ellipse">
              <a:avLst/>
            </a:prstGeom>
            <a:solidFill>
              <a:schemeClr val="lt1"/>
            </a:solidFill>
            <a:ln>
              <a:noFill/>
            </a:ln>
          </p:spPr>
          <p:txBody>
            <a:bodyPr anchorCtr="0" anchor="ctr" bIns="17125" lIns="34275" spcFirstLastPara="1" rIns="34275" wrap="square" tIns="17125">
              <a:noAutofit/>
            </a:bodyPr>
            <a:lstStyle/>
            <a:p>
              <a:pPr indent="0" lvl="0" marL="0" rtl="0" algn="ctr">
                <a:spcBef>
                  <a:spcPts val="0"/>
                </a:spcBef>
                <a:spcAft>
                  <a:spcPts val="0"/>
                </a:spcAft>
                <a:buNone/>
              </a:pPr>
              <a:r>
                <a:rPr lang="en" sz="1200">
                  <a:solidFill>
                    <a:srgbClr val="09100F"/>
                  </a:solidFill>
                  <a:latin typeface="Poppins"/>
                  <a:ea typeface="Poppins"/>
                  <a:cs typeface="Poppins"/>
                  <a:sym typeface="Poppins"/>
                </a:rPr>
                <a:t>77%</a:t>
              </a:r>
              <a:endParaRPr sz="1200">
                <a:solidFill>
                  <a:srgbClr val="09100F"/>
                </a:solidFill>
                <a:latin typeface="Poppins"/>
                <a:ea typeface="Poppins"/>
                <a:cs typeface="Poppins"/>
                <a:sym typeface="Poppins"/>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0" name="Shape 860"/>
        <p:cNvGrpSpPr/>
        <p:nvPr/>
      </p:nvGrpSpPr>
      <p:grpSpPr>
        <a:xfrm>
          <a:off x="0" y="0"/>
          <a:ext cx="0" cy="0"/>
          <a:chOff x="0" y="0"/>
          <a:chExt cx="0" cy="0"/>
        </a:xfrm>
      </p:grpSpPr>
      <p:sp>
        <p:nvSpPr>
          <p:cNvPr id="861" name="Google Shape;861;p65"/>
          <p:cNvSpPr/>
          <p:nvPr/>
        </p:nvSpPr>
        <p:spPr>
          <a:xfrm>
            <a:off x="930282" y="2346587"/>
            <a:ext cx="1518000" cy="1518600"/>
          </a:xfrm>
          <a:prstGeom prst="ellipse">
            <a:avLst/>
          </a:prstGeom>
          <a:solidFill>
            <a:srgbClr val="F5F1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7199">
              <a:solidFill>
                <a:srgbClr val="777777"/>
              </a:solidFill>
              <a:latin typeface="Poppins"/>
              <a:ea typeface="Poppins"/>
              <a:cs typeface="Poppins"/>
              <a:sym typeface="Poppins"/>
            </a:endParaRPr>
          </a:p>
        </p:txBody>
      </p:sp>
      <p:cxnSp>
        <p:nvCxnSpPr>
          <p:cNvPr id="862" name="Google Shape;862;p65"/>
          <p:cNvCxnSpPr/>
          <p:nvPr/>
        </p:nvCxnSpPr>
        <p:spPr>
          <a:xfrm>
            <a:off x="3611093" y="1729685"/>
            <a:ext cx="0" cy="517200"/>
          </a:xfrm>
          <a:prstGeom prst="straightConnector1">
            <a:avLst/>
          </a:prstGeom>
          <a:noFill/>
          <a:ln cap="flat" cmpd="sng" w="9525">
            <a:solidFill>
              <a:schemeClr val="accent1"/>
            </a:solidFill>
            <a:prstDash val="solid"/>
            <a:round/>
            <a:headEnd len="sm" w="sm" type="none"/>
            <a:tailEnd len="sm" w="sm" type="triangle"/>
          </a:ln>
        </p:spPr>
      </p:cxnSp>
      <p:sp>
        <p:nvSpPr>
          <p:cNvPr id="863" name="Google Shape;863;p65"/>
          <p:cNvSpPr/>
          <p:nvPr/>
        </p:nvSpPr>
        <p:spPr>
          <a:xfrm rot="5422420">
            <a:off x="2852077" y="2346589"/>
            <a:ext cx="1518032" cy="1518632"/>
          </a:xfrm>
          <a:prstGeom prst="ellipse">
            <a:avLst/>
          </a:prstGeom>
          <a:solidFill>
            <a:srgbClr val="F5F1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7199">
              <a:solidFill>
                <a:srgbClr val="777777"/>
              </a:solidFill>
              <a:latin typeface="Poppins"/>
              <a:ea typeface="Poppins"/>
              <a:cs typeface="Poppins"/>
              <a:sym typeface="Poppins"/>
            </a:endParaRPr>
          </a:p>
        </p:txBody>
      </p:sp>
      <p:cxnSp>
        <p:nvCxnSpPr>
          <p:cNvPr id="864" name="Google Shape;864;p65"/>
          <p:cNvCxnSpPr/>
          <p:nvPr/>
        </p:nvCxnSpPr>
        <p:spPr>
          <a:xfrm>
            <a:off x="5532904" y="1717362"/>
            <a:ext cx="0" cy="517200"/>
          </a:xfrm>
          <a:prstGeom prst="straightConnector1">
            <a:avLst/>
          </a:prstGeom>
          <a:noFill/>
          <a:ln cap="flat" cmpd="sng" w="9525">
            <a:solidFill>
              <a:schemeClr val="accent1"/>
            </a:solidFill>
            <a:prstDash val="solid"/>
            <a:round/>
            <a:headEnd len="sm" w="sm" type="none"/>
            <a:tailEnd len="sm" w="sm" type="triangle"/>
          </a:ln>
        </p:spPr>
      </p:cxnSp>
      <p:sp>
        <p:nvSpPr>
          <p:cNvPr id="865" name="Google Shape;865;p65"/>
          <p:cNvSpPr/>
          <p:nvPr/>
        </p:nvSpPr>
        <p:spPr>
          <a:xfrm rot="5422420">
            <a:off x="4773888" y="2346589"/>
            <a:ext cx="1518032" cy="1518632"/>
          </a:xfrm>
          <a:prstGeom prst="ellipse">
            <a:avLst/>
          </a:prstGeom>
          <a:solidFill>
            <a:srgbClr val="F5F1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7199">
              <a:solidFill>
                <a:srgbClr val="777777"/>
              </a:solidFill>
              <a:latin typeface="Poppins"/>
              <a:ea typeface="Poppins"/>
              <a:cs typeface="Poppins"/>
              <a:sym typeface="Poppins"/>
            </a:endParaRPr>
          </a:p>
        </p:txBody>
      </p:sp>
      <p:cxnSp>
        <p:nvCxnSpPr>
          <p:cNvPr id="866" name="Google Shape;866;p65"/>
          <p:cNvCxnSpPr/>
          <p:nvPr/>
        </p:nvCxnSpPr>
        <p:spPr>
          <a:xfrm>
            <a:off x="7454715" y="1730519"/>
            <a:ext cx="0" cy="517200"/>
          </a:xfrm>
          <a:prstGeom prst="straightConnector1">
            <a:avLst/>
          </a:prstGeom>
          <a:noFill/>
          <a:ln cap="flat" cmpd="sng" w="9525">
            <a:solidFill>
              <a:schemeClr val="accent1"/>
            </a:solidFill>
            <a:prstDash val="solid"/>
            <a:round/>
            <a:headEnd len="sm" w="sm" type="none"/>
            <a:tailEnd len="sm" w="sm" type="triangle"/>
          </a:ln>
        </p:spPr>
      </p:cxnSp>
      <p:sp>
        <p:nvSpPr>
          <p:cNvPr id="867" name="Google Shape;867;p65"/>
          <p:cNvSpPr/>
          <p:nvPr/>
        </p:nvSpPr>
        <p:spPr>
          <a:xfrm rot="5422420">
            <a:off x="6695699" y="2346589"/>
            <a:ext cx="1518032" cy="1518632"/>
          </a:xfrm>
          <a:prstGeom prst="ellipse">
            <a:avLst/>
          </a:prstGeom>
          <a:solidFill>
            <a:srgbClr val="F5F1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7199">
              <a:solidFill>
                <a:srgbClr val="777777"/>
              </a:solidFill>
              <a:latin typeface="Poppins"/>
              <a:ea typeface="Poppins"/>
              <a:cs typeface="Poppins"/>
              <a:sym typeface="Poppins"/>
            </a:endParaRPr>
          </a:p>
        </p:txBody>
      </p:sp>
      <p:cxnSp>
        <p:nvCxnSpPr>
          <p:cNvPr id="868" name="Google Shape;868;p65"/>
          <p:cNvCxnSpPr/>
          <p:nvPr/>
        </p:nvCxnSpPr>
        <p:spPr>
          <a:xfrm>
            <a:off x="1689282" y="1730519"/>
            <a:ext cx="0" cy="517200"/>
          </a:xfrm>
          <a:prstGeom prst="straightConnector1">
            <a:avLst/>
          </a:prstGeom>
          <a:noFill/>
          <a:ln cap="flat" cmpd="sng" w="9525">
            <a:solidFill>
              <a:schemeClr val="accent1"/>
            </a:solidFill>
            <a:prstDash val="solid"/>
            <a:round/>
            <a:headEnd len="sm" w="sm" type="none"/>
            <a:tailEnd len="sm" w="sm" type="triangle"/>
          </a:ln>
        </p:spPr>
      </p:cxnSp>
      <p:sp>
        <p:nvSpPr>
          <p:cNvPr id="869" name="Google Shape;869;p65"/>
          <p:cNvSpPr/>
          <p:nvPr/>
        </p:nvSpPr>
        <p:spPr>
          <a:xfrm rot="-830">
            <a:off x="6833403" y="2484906"/>
            <a:ext cx="1242600" cy="1242000"/>
          </a:xfrm>
          <a:prstGeom prst="ellipse">
            <a:avLst/>
          </a:prstGeom>
          <a:solidFill>
            <a:srgbClr val="CECFCF"/>
          </a:solidFill>
          <a:ln>
            <a:noFill/>
          </a:ln>
        </p:spPr>
        <p:txBody>
          <a:bodyPr anchorCtr="0" anchor="ctr" bIns="17125" lIns="34275" spcFirstLastPara="1" rIns="34275" wrap="square" tIns="17125">
            <a:noAutofit/>
          </a:bodyPr>
          <a:lstStyle/>
          <a:p>
            <a:pPr indent="0" lvl="0" marL="0" marR="0" rtl="0" algn="ctr">
              <a:spcBef>
                <a:spcPts val="0"/>
              </a:spcBef>
              <a:spcAft>
                <a:spcPts val="0"/>
              </a:spcAft>
              <a:buNone/>
            </a:pPr>
            <a:r>
              <a:t/>
            </a:r>
            <a:endParaRPr sz="1400">
              <a:solidFill>
                <a:srgbClr val="777777"/>
              </a:solidFill>
              <a:latin typeface="Poppins"/>
              <a:ea typeface="Poppins"/>
              <a:cs typeface="Poppins"/>
              <a:sym typeface="Poppins"/>
            </a:endParaRPr>
          </a:p>
        </p:txBody>
      </p:sp>
      <p:sp>
        <p:nvSpPr>
          <p:cNvPr id="870" name="Google Shape;870;p65"/>
          <p:cNvSpPr/>
          <p:nvPr/>
        </p:nvSpPr>
        <p:spPr>
          <a:xfrm rot="5422567">
            <a:off x="6837775" y="2488492"/>
            <a:ext cx="1233927" cy="1234827"/>
          </a:xfrm>
          <a:prstGeom prst="pie">
            <a:avLst>
              <a:gd fmla="val 10766470" name="adj1"/>
              <a:gd fmla="val 20530760" name="adj2"/>
            </a:avLst>
          </a:prstGeom>
          <a:solidFill>
            <a:srgbClr val="3A403F"/>
          </a:solidFill>
          <a:ln>
            <a:noFill/>
          </a:ln>
        </p:spPr>
        <p:txBody>
          <a:bodyPr anchorCtr="0" anchor="ctr" bIns="17125" lIns="34275" spcFirstLastPara="1" rIns="34275" wrap="square" tIns="17125">
            <a:noAutofit/>
          </a:bodyPr>
          <a:lstStyle/>
          <a:p>
            <a:pPr indent="0" lvl="0" marL="0" marR="0" rtl="0" algn="ctr">
              <a:spcBef>
                <a:spcPts val="0"/>
              </a:spcBef>
              <a:spcAft>
                <a:spcPts val="0"/>
              </a:spcAft>
              <a:buNone/>
            </a:pPr>
            <a:r>
              <a:t/>
            </a:r>
            <a:endParaRPr sz="1400">
              <a:solidFill>
                <a:srgbClr val="777777"/>
              </a:solidFill>
              <a:latin typeface="Poppins"/>
              <a:ea typeface="Poppins"/>
              <a:cs typeface="Poppins"/>
              <a:sym typeface="Poppins"/>
            </a:endParaRPr>
          </a:p>
        </p:txBody>
      </p:sp>
      <p:sp>
        <p:nvSpPr>
          <p:cNvPr id="871" name="Google Shape;871;p65"/>
          <p:cNvSpPr/>
          <p:nvPr/>
        </p:nvSpPr>
        <p:spPr>
          <a:xfrm rot="-843">
            <a:off x="2999393" y="2494506"/>
            <a:ext cx="1223400" cy="1222800"/>
          </a:xfrm>
          <a:prstGeom prst="ellipse">
            <a:avLst/>
          </a:prstGeom>
          <a:solidFill>
            <a:srgbClr val="CECFCF"/>
          </a:solidFill>
          <a:ln>
            <a:noFill/>
          </a:ln>
        </p:spPr>
        <p:txBody>
          <a:bodyPr anchorCtr="0" anchor="ctr" bIns="17125" lIns="34275" spcFirstLastPara="1" rIns="34275" wrap="square" tIns="17125">
            <a:noAutofit/>
          </a:bodyPr>
          <a:lstStyle/>
          <a:p>
            <a:pPr indent="0" lvl="0" marL="0" marR="0" rtl="0" algn="ctr">
              <a:spcBef>
                <a:spcPts val="0"/>
              </a:spcBef>
              <a:spcAft>
                <a:spcPts val="0"/>
              </a:spcAft>
              <a:buNone/>
            </a:pPr>
            <a:r>
              <a:t/>
            </a:r>
            <a:endParaRPr sz="1400">
              <a:solidFill>
                <a:srgbClr val="777777"/>
              </a:solidFill>
              <a:latin typeface="Poppins"/>
              <a:ea typeface="Poppins"/>
              <a:cs typeface="Poppins"/>
              <a:sym typeface="Poppins"/>
            </a:endParaRPr>
          </a:p>
        </p:txBody>
      </p:sp>
      <p:sp>
        <p:nvSpPr>
          <p:cNvPr id="872" name="Google Shape;872;p65"/>
          <p:cNvSpPr/>
          <p:nvPr/>
        </p:nvSpPr>
        <p:spPr>
          <a:xfrm rot="5422749">
            <a:off x="2999079" y="2493442"/>
            <a:ext cx="1224027" cy="1224927"/>
          </a:xfrm>
          <a:prstGeom prst="pie">
            <a:avLst>
              <a:gd fmla="val 10766470" name="adj1"/>
              <a:gd fmla="val 2050580" name="adj2"/>
            </a:avLst>
          </a:prstGeom>
          <a:solidFill>
            <a:srgbClr val="3A403F"/>
          </a:solidFill>
          <a:ln>
            <a:noFill/>
          </a:ln>
        </p:spPr>
        <p:txBody>
          <a:bodyPr anchorCtr="0" anchor="ctr" bIns="17125" lIns="34275" spcFirstLastPara="1" rIns="34275" wrap="square" tIns="17125">
            <a:noAutofit/>
          </a:bodyPr>
          <a:lstStyle/>
          <a:p>
            <a:pPr indent="0" lvl="0" marL="0" marR="0" rtl="0" algn="ctr">
              <a:spcBef>
                <a:spcPts val="0"/>
              </a:spcBef>
              <a:spcAft>
                <a:spcPts val="0"/>
              </a:spcAft>
              <a:buNone/>
            </a:pPr>
            <a:r>
              <a:t/>
            </a:r>
            <a:endParaRPr sz="1400">
              <a:solidFill>
                <a:srgbClr val="777777"/>
              </a:solidFill>
              <a:latin typeface="Poppins"/>
              <a:ea typeface="Poppins"/>
              <a:cs typeface="Poppins"/>
              <a:sym typeface="Poppins"/>
            </a:endParaRPr>
          </a:p>
        </p:txBody>
      </p:sp>
      <p:sp>
        <p:nvSpPr>
          <p:cNvPr id="873" name="Google Shape;873;p65"/>
          <p:cNvSpPr/>
          <p:nvPr/>
        </p:nvSpPr>
        <p:spPr>
          <a:xfrm rot="-843">
            <a:off x="1077582" y="2494487"/>
            <a:ext cx="1223400" cy="1222800"/>
          </a:xfrm>
          <a:prstGeom prst="ellipse">
            <a:avLst/>
          </a:prstGeom>
          <a:solidFill>
            <a:srgbClr val="CECFCF"/>
          </a:solidFill>
          <a:ln>
            <a:noFill/>
          </a:ln>
        </p:spPr>
        <p:txBody>
          <a:bodyPr anchorCtr="0" anchor="ctr" bIns="17125" lIns="34275" spcFirstLastPara="1" rIns="34275" wrap="square" tIns="17125">
            <a:noAutofit/>
          </a:bodyPr>
          <a:lstStyle/>
          <a:p>
            <a:pPr indent="0" lvl="0" marL="0" marR="0" rtl="0" algn="ctr">
              <a:spcBef>
                <a:spcPts val="0"/>
              </a:spcBef>
              <a:spcAft>
                <a:spcPts val="0"/>
              </a:spcAft>
              <a:buNone/>
            </a:pPr>
            <a:r>
              <a:t/>
            </a:r>
            <a:endParaRPr sz="1400">
              <a:solidFill>
                <a:srgbClr val="777777"/>
              </a:solidFill>
              <a:latin typeface="Poppins"/>
              <a:ea typeface="Poppins"/>
              <a:cs typeface="Poppins"/>
              <a:sym typeface="Poppins"/>
            </a:endParaRPr>
          </a:p>
        </p:txBody>
      </p:sp>
      <p:sp>
        <p:nvSpPr>
          <p:cNvPr id="874" name="Google Shape;874;p65"/>
          <p:cNvSpPr/>
          <p:nvPr/>
        </p:nvSpPr>
        <p:spPr>
          <a:xfrm rot="5422749">
            <a:off x="1077268" y="2493424"/>
            <a:ext cx="1224027" cy="1224927"/>
          </a:xfrm>
          <a:prstGeom prst="pie">
            <a:avLst>
              <a:gd fmla="val 10766470" name="adj1"/>
              <a:gd fmla="val 7737969" name="adj2"/>
            </a:avLst>
          </a:prstGeom>
          <a:solidFill>
            <a:srgbClr val="3A403F"/>
          </a:solidFill>
          <a:ln>
            <a:noFill/>
          </a:ln>
        </p:spPr>
        <p:txBody>
          <a:bodyPr anchorCtr="0" anchor="ctr" bIns="17125" lIns="34275" spcFirstLastPara="1" rIns="34275" wrap="square" tIns="17125">
            <a:noAutofit/>
          </a:bodyPr>
          <a:lstStyle/>
          <a:p>
            <a:pPr indent="0" lvl="0" marL="0" marR="0" rtl="0" algn="ctr">
              <a:spcBef>
                <a:spcPts val="0"/>
              </a:spcBef>
              <a:spcAft>
                <a:spcPts val="0"/>
              </a:spcAft>
              <a:buNone/>
            </a:pPr>
            <a:r>
              <a:t/>
            </a:r>
            <a:endParaRPr sz="1400">
              <a:solidFill>
                <a:srgbClr val="777777"/>
              </a:solidFill>
              <a:latin typeface="Poppins"/>
              <a:ea typeface="Poppins"/>
              <a:cs typeface="Poppins"/>
              <a:sym typeface="Poppins"/>
            </a:endParaRPr>
          </a:p>
        </p:txBody>
      </p:sp>
      <p:grpSp>
        <p:nvGrpSpPr>
          <p:cNvPr id="875" name="Google Shape;875;p65"/>
          <p:cNvGrpSpPr/>
          <p:nvPr/>
        </p:nvGrpSpPr>
        <p:grpSpPr>
          <a:xfrm>
            <a:off x="4911442" y="2484860"/>
            <a:ext cx="1242923" cy="1242091"/>
            <a:chOff x="4932154" y="2505456"/>
            <a:chExt cx="1201588" cy="1200900"/>
          </a:xfrm>
        </p:grpSpPr>
        <p:sp>
          <p:nvSpPr>
            <p:cNvPr id="876" name="Google Shape;876;p65"/>
            <p:cNvSpPr/>
            <p:nvPr/>
          </p:nvSpPr>
          <p:spPr>
            <a:xfrm rot="-858">
              <a:off x="4932154" y="2505606"/>
              <a:ext cx="1201500" cy="1200600"/>
            </a:xfrm>
            <a:prstGeom prst="ellipse">
              <a:avLst/>
            </a:prstGeom>
            <a:solidFill>
              <a:srgbClr val="CECFCF"/>
            </a:solidFill>
            <a:ln>
              <a:noFill/>
            </a:ln>
          </p:spPr>
          <p:txBody>
            <a:bodyPr anchorCtr="0" anchor="ctr" bIns="17125" lIns="34275" spcFirstLastPara="1" rIns="34275" wrap="square" tIns="17125">
              <a:noAutofit/>
            </a:bodyPr>
            <a:lstStyle/>
            <a:p>
              <a:pPr indent="0" lvl="0" marL="0" marR="0" rtl="0" algn="ctr">
                <a:spcBef>
                  <a:spcPts val="0"/>
                </a:spcBef>
                <a:spcAft>
                  <a:spcPts val="0"/>
                </a:spcAft>
                <a:buNone/>
              </a:pPr>
              <a:r>
                <a:t/>
              </a:r>
              <a:endParaRPr sz="1400">
                <a:solidFill>
                  <a:srgbClr val="777777"/>
                </a:solidFill>
                <a:latin typeface="Poppins"/>
                <a:ea typeface="Poppins"/>
                <a:cs typeface="Poppins"/>
                <a:sym typeface="Poppins"/>
              </a:endParaRPr>
            </a:p>
          </p:txBody>
        </p:sp>
        <p:sp>
          <p:nvSpPr>
            <p:cNvPr id="877" name="Google Shape;877;p65"/>
            <p:cNvSpPr/>
            <p:nvPr/>
          </p:nvSpPr>
          <p:spPr>
            <a:xfrm rot="5422480">
              <a:off x="4936580" y="2509043"/>
              <a:ext cx="1192826" cy="1193725"/>
            </a:xfrm>
            <a:prstGeom prst="pie">
              <a:avLst>
                <a:gd fmla="val 10766470" name="adj1"/>
                <a:gd fmla="val 10781723" name="adj2"/>
              </a:avLst>
            </a:prstGeom>
            <a:solidFill>
              <a:srgbClr val="3A403F"/>
            </a:solidFill>
            <a:ln>
              <a:noFill/>
            </a:ln>
          </p:spPr>
          <p:txBody>
            <a:bodyPr anchorCtr="0" anchor="ctr" bIns="17125" lIns="34275" spcFirstLastPara="1" rIns="34275" wrap="square" tIns="17125">
              <a:noAutofit/>
            </a:bodyPr>
            <a:lstStyle/>
            <a:p>
              <a:pPr indent="0" lvl="0" marL="0" marR="0" rtl="0" algn="ctr">
                <a:spcBef>
                  <a:spcPts val="0"/>
                </a:spcBef>
                <a:spcAft>
                  <a:spcPts val="0"/>
                </a:spcAft>
                <a:buNone/>
              </a:pPr>
              <a:r>
                <a:t/>
              </a:r>
              <a:endParaRPr sz="1400">
                <a:solidFill>
                  <a:srgbClr val="777777"/>
                </a:solidFill>
                <a:latin typeface="Poppins"/>
                <a:ea typeface="Poppins"/>
                <a:cs typeface="Poppins"/>
                <a:sym typeface="Poppins"/>
              </a:endParaRPr>
            </a:p>
          </p:txBody>
        </p:sp>
      </p:grpSp>
      <p:sp>
        <p:nvSpPr>
          <p:cNvPr id="878" name="Google Shape;878;p65"/>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879" name="Google Shape;879;p65"/>
          <p:cNvSpPr txBox="1"/>
          <p:nvPr>
            <p:ph idx="3" type="subTitle"/>
          </p:nvPr>
        </p:nvSpPr>
        <p:spPr>
          <a:xfrm>
            <a:off x="4499550" y="184450"/>
            <a:ext cx="4290900" cy="1629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
              <a:t>Objectives | Key Results</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p:txBody>
      </p:sp>
      <p:sp>
        <p:nvSpPr>
          <p:cNvPr id="880" name="Google Shape;880;p65"/>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Finance &amp; Accounting Q1 OKR</a:t>
            </a:r>
            <a:endParaRPr/>
          </a:p>
        </p:txBody>
      </p:sp>
      <p:sp>
        <p:nvSpPr>
          <p:cNvPr id="881" name="Google Shape;881;p65"/>
          <p:cNvSpPr/>
          <p:nvPr/>
        </p:nvSpPr>
        <p:spPr>
          <a:xfrm>
            <a:off x="2832893" y="3977275"/>
            <a:ext cx="1556400" cy="713400"/>
          </a:xfrm>
          <a:prstGeom prst="rect">
            <a:avLst/>
          </a:prstGeom>
          <a:noFill/>
          <a:ln>
            <a:noFill/>
          </a:ln>
        </p:spPr>
        <p:txBody>
          <a:bodyPr anchorCtr="0" anchor="t" bIns="17150" lIns="34275" spcFirstLastPara="1" rIns="34275" wrap="square" tIns="17150">
            <a:noAutofit/>
          </a:bodyPr>
          <a:lstStyle/>
          <a:p>
            <a:pPr indent="0" lvl="0" marL="0" rtl="0" algn="ctr">
              <a:lnSpc>
                <a:spcPct val="115000"/>
              </a:lnSpc>
              <a:spcBef>
                <a:spcPts val="0"/>
              </a:spcBef>
              <a:spcAft>
                <a:spcPts val="0"/>
              </a:spcAft>
              <a:buNone/>
            </a:pPr>
            <a:r>
              <a:rPr lang="en" sz="1000">
                <a:solidFill>
                  <a:schemeClr val="dk1"/>
                </a:solidFill>
                <a:latin typeface="Poppins"/>
                <a:ea typeface="Poppins"/>
                <a:cs typeface="Poppins"/>
                <a:sym typeface="Poppins"/>
              </a:rPr>
              <a:t>Review software options for incoming document tracking</a:t>
            </a:r>
            <a:endParaRPr sz="1000">
              <a:solidFill>
                <a:schemeClr val="dk1"/>
              </a:solidFill>
              <a:latin typeface="Poppins"/>
              <a:ea typeface="Poppins"/>
              <a:cs typeface="Poppins"/>
              <a:sym typeface="Poppins"/>
            </a:endParaRPr>
          </a:p>
        </p:txBody>
      </p:sp>
      <p:sp>
        <p:nvSpPr>
          <p:cNvPr id="882" name="Google Shape;882;p65"/>
          <p:cNvSpPr txBox="1"/>
          <p:nvPr/>
        </p:nvSpPr>
        <p:spPr>
          <a:xfrm>
            <a:off x="2636393" y="1432759"/>
            <a:ext cx="1949400" cy="204000"/>
          </a:xfrm>
          <a:prstGeom prst="rect">
            <a:avLst/>
          </a:prstGeom>
          <a:noFill/>
          <a:ln>
            <a:noFill/>
          </a:ln>
        </p:spPr>
        <p:txBody>
          <a:bodyPr anchorCtr="0" anchor="t" bIns="17150" lIns="34275" spcFirstLastPara="1" rIns="34275" wrap="square" tIns="17150">
            <a:spAutoFit/>
          </a:bodyPr>
          <a:lstStyle/>
          <a:p>
            <a:pPr indent="0" lvl="0" marL="0" marR="0" rtl="0" algn="ctr">
              <a:spcBef>
                <a:spcPts val="0"/>
              </a:spcBef>
              <a:spcAft>
                <a:spcPts val="0"/>
              </a:spcAft>
              <a:buNone/>
            </a:pPr>
            <a:r>
              <a:rPr b="1" lang="en" sz="1100">
                <a:solidFill>
                  <a:srgbClr val="000000"/>
                </a:solidFill>
                <a:latin typeface="Poppins"/>
                <a:ea typeface="Poppins"/>
                <a:cs typeface="Poppins"/>
                <a:sym typeface="Poppins"/>
              </a:rPr>
              <a:t>Key Result</a:t>
            </a:r>
            <a:endParaRPr b="1" sz="1100">
              <a:solidFill>
                <a:srgbClr val="000000"/>
              </a:solidFill>
              <a:latin typeface="Poppins"/>
              <a:ea typeface="Poppins"/>
              <a:cs typeface="Poppins"/>
              <a:sym typeface="Poppins"/>
            </a:endParaRPr>
          </a:p>
        </p:txBody>
      </p:sp>
      <p:sp>
        <p:nvSpPr>
          <p:cNvPr id="883" name="Google Shape;883;p65"/>
          <p:cNvSpPr/>
          <p:nvPr/>
        </p:nvSpPr>
        <p:spPr>
          <a:xfrm>
            <a:off x="4691704" y="3977275"/>
            <a:ext cx="1682400" cy="713400"/>
          </a:xfrm>
          <a:prstGeom prst="rect">
            <a:avLst/>
          </a:prstGeom>
          <a:noFill/>
          <a:ln>
            <a:noFill/>
          </a:ln>
        </p:spPr>
        <p:txBody>
          <a:bodyPr anchorCtr="0" anchor="t" bIns="17150" lIns="34275" spcFirstLastPara="1" rIns="34275" wrap="square" tIns="17150">
            <a:noAutofit/>
          </a:bodyPr>
          <a:lstStyle/>
          <a:p>
            <a:pPr indent="0" lvl="0" marL="0" rtl="0" algn="ctr">
              <a:lnSpc>
                <a:spcPct val="115000"/>
              </a:lnSpc>
              <a:spcBef>
                <a:spcPts val="0"/>
              </a:spcBef>
              <a:spcAft>
                <a:spcPts val="0"/>
              </a:spcAft>
              <a:buNone/>
            </a:pPr>
            <a:r>
              <a:rPr lang="en" sz="1000">
                <a:solidFill>
                  <a:schemeClr val="dk1"/>
                </a:solidFill>
                <a:latin typeface="Poppins"/>
                <a:ea typeface="Poppins"/>
                <a:cs typeface="Poppins"/>
                <a:sym typeface="Poppins"/>
              </a:rPr>
              <a:t>Receive business line budget proposals before Sept 1st</a:t>
            </a:r>
            <a:endParaRPr sz="1000">
              <a:solidFill>
                <a:schemeClr val="dk1"/>
              </a:solidFill>
              <a:latin typeface="Poppins"/>
              <a:ea typeface="Poppins"/>
              <a:cs typeface="Poppins"/>
              <a:sym typeface="Poppins"/>
            </a:endParaRPr>
          </a:p>
        </p:txBody>
      </p:sp>
      <p:sp>
        <p:nvSpPr>
          <p:cNvPr id="884" name="Google Shape;884;p65"/>
          <p:cNvSpPr txBox="1"/>
          <p:nvPr/>
        </p:nvSpPr>
        <p:spPr>
          <a:xfrm>
            <a:off x="4558204" y="1434042"/>
            <a:ext cx="1949400" cy="204000"/>
          </a:xfrm>
          <a:prstGeom prst="rect">
            <a:avLst/>
          </a:prstGeom>
          <a:noFill/>
          <a:ln>
            <a:noFill/>
          </a:ln>
        </p:spPr>
        <p:txBody>
          <a:bodyPr anchorCtr="0" anchor="t" bIns="17150" lIns="34275" spcFirstLastPara="1" rIns="34275" wrap="square" tIns="17150">
            <a:spAutoFit/>
          </a:bodyPr>
          <a:lstStyle/>
          <a:p>
            <a:pPr indent="0" lvl="0" marL="0" marR="0" rtl="0" algn="ctr">
              <a:spcBef>
                <a:spcPts val="0"/>
              </a:spcBef>
              <a:spcAft>
                <a:spcPts val="0"/>
              </a:spcAft>
              <a:buNone/>
            </a:pPr>
            <a:r>
              <a:rPr b="1" lang="en" sz="1100">
                <a:solidFill>
                  <a:srgbClr val="000000"/>
                </a:solidFill>
                <a:latin typeface="Poppins"/>
                <a:ea typeface="Poppins"/>
                <a:cs typeface="Poppins"/>
                <a:sym typeface="Poppins"/>
              </a:rPr>
              <a:t>Key Result</a:t>
            </a:r>
            <a:endParaRPr b="1" sz="1100">
              <a:solidFill>
                <a:srgbClr val="000000"/>
              </a:solidFill>
              <a:latin typeface="Poppins"/>
              <a:ea typeface="Poppins"/>
              <a:cs typeface="Poppins"/>
              <a:sym typeface="Poppins"/>
            </a:endParaRPr>
          </a:p>
        </p:txBody>
      </p:sp>
      <p:sp>
        <p:nvSpPr>
          <p:cNvPr id="885" name="Google Shape;885;p65"/>
          <p:cNvSpPr/>
          <p:nvPr/>
        </p:nvSpPr>
        <p:spPr>
          <a:xfrm>
            <a:off x="6613515" y="3984325"/>
            <a:ext cx="1682400" cy="847500"/>
          </a:xfrm>
          <a:prstGeom prst="rect">
            <a:avLst/>
          </a:prstGeom>
          <a:noFill/>
          <a:ln>
            <a:noFill/>
          </a:ln>
        </p:spPr>
        <p:txBody>
          <a:bodyPr anchorCtr="0" anchor="t" bIns="17150" lIns="34275" spcFirstLastPara="1" rIns="34275" wrap="square" tIns="17150">
            <a:noAutofit/>
          </a:bodyPr>
          <a:lstStyle/>
          <a:p>
            <a:pPr indent="0" lvl="0" marL="0" rtl="0" algn="ctr">
              <a:lnSpc>
                <a:spcPct val="115000"/>
              </a:lnSpc>
              <a:spcBef>
                <a:spcPts val="0"/>
              </a:spcBef>
              <a:spcAft>
                <a:spcPts val="0"/>
              </a:spcAft>
              <a:buNone/>
            </a:pPr>
            <a:r>
              <a:rPr lang="en" sz="1000">
                <a:solidFill>
                  <a:schemeClr val="dk1"/>
                </a:solidFill>
                <a:latin typeface="Poppins"/>
                <a:ea typeface="Poppins"/>
                <a:cs typeface="Poppins"/>
                <a:sym typeface="Poppins"/>
              </a:rPr>
              <a:t>Improve annual budgeting and business planning</a:t>
            </a:r>
            <a:endParaRPr sz="1000">
              <a:solidFill>
                <a:schemeClr val="dk1"/>
              </a:solidFill>
              <a:latin typeface="Poppins"/>
              <a:ea typeface="Poppins"/>
              <a:cs typeface="Poppins"/>
              <a:sym typeface="Poppins"/>
            </a:endParaRPr>
          </a:p>
        </p:txBody>
      </p:sp>
      <p:sp>
        <p:nvSpPr>
          <p:cNvPr id="886" name="Google Shape;886;p65"/>
          <p:cNvSpPr txBox="1"/>
          <p:nvPr/>
        </p:nvSpPr>
        <p:spPr>
          <a:xfrm>
            <a:off x="6480015" y="1419987"/>
            <a:ext cx="1949400" cy="204000"/>
          </a:xfrm>
          <a:prstGeom prst="rect">
            <a:avLst/>
          </a:prstGeom>
          <a:noFill/>
          <a:ln>
            <a:noFill/>
          </a:ln>
        </p:spPr>
        <p:txBody>
          <a:bodyPr anchorCtr="0" anchor="t" bIns="17150" lIns="34275" spcFirstLastPara="1" rIns="34275" wrap="square" tIns="17150">
            <a:spAutoFit/>
          </a:bodyPr>
          <a:lstStyle/>
          <a:p>
            <a:pPr indent="0" lvl="0" marL="0" marR="0" rtl="0" algn="ctr">
              <a:spcBef>
                <a:spcPts val="0"/>
              </a:spcBef>
              <a:spcAft>
                <a:spcPts val="0"/>
              </a:spcAft>
              <a:buNone/>
            </a:pPr>
            <a:r>
              <a:rPr b="1" lang="en" sz="1100">
                <a:solidFill>
                  <a:srgbClr val="000000"/>
                </a:solidFill>
                <a:latin typeface="Poppins"/>
                <a:ea typeface="Poppins"/>
                <a:cs typeface="Poppins"/>
                <a:sym typeface="Poppins"/>
              </a:rPr>
              <a:t>Objective</a:t>
            </a:r>
            <a:endParaRPr b="1" sz="1100">
              <a:solidFill>
                <a:srgbClr val="000000"/>
              </a:solidFill>
              <a:latin typeface="Poppins"/>
              <a:ea typeface="Poppins"/>
              <a:cs typeface="Poppins"/>
              <a:sym typeface="Poppins"/>
            </a:endParaRPr>
          </a:p>
        </p:txBody>
      </p:sp>
      <p:sp>
        <p:nvSpPr>
          <p:cNvPr id="887" name="Google Shape;887;p65"/>
          <p:cNvSpPr/>
          <p:nvPr/>
        </p:nvSpPr>
        <p:spPr>
          <a:xfrm>
            <a:off x="848075" y="3977276"/>
            <a:ext cx="1682400" cy="790200"/>
          </a:xfrm>
          <a:prstGeom prst="rect">
            <a:avLst/>
          </a:prstGeom>
          <a:noFill/>
          <a:ln>
            <a:noFill/>
          </a:ln>
        </p:spPr>
        <p:txBody>
          <a:bodyPr anchorCtr="0" anchor="t" bIns="17150" lIns="34275" spcFirstLastPara="1" rIns="34275" wrap="square" tIns="17150">
            <a:noAutofit/>
          </a:bodyPr>
          <a:lstStyle/>
          <a:p>
            <a:pPr indent="0" lvl="0" marL="0" rtl="0" algn="ctr">
              <a:lnSpc>
                <a:spcPct val="115000"/>
              </a:lnSpc>
              <a:spcBef>
                <a:spcPts val="0"/>
              </a:spcBef>
              <a:spcAft>
                <a:spcPts val="0"/>
              </a:spcAft>
              <a:buNone/>
            </a:pPr>
            <a:r>
              <a:rPr lang="en" sz="1000">
                <a:solidFill>
                  <a:schemeClr val="dk1"/>
                </a:solidFill>
                <a:latin typeface="Poppins"/>
                <a:ea typeface="Poppins"/>
                <a:cs typeface="Poppins"/>
                <a:sym typeface="Poppins"/>
              </a:rPr>
              <a:t>Conduct a day-long planning session with each division manager </a:t>
            </a:r>
            <a:endParaRPr sz="1000">
              <a:solidFill>
                <a:schemeClr val="dk1"/>
              </a:solidFill>
              <a:latin typeface="Poppins"/>
              <a:ea typeface="Poppins"/>
              <a:cs typeface="Poppins"/>
              <a:sym typeface="Poppins"/>
            </a:endParaRPr>
          </a:p>
        </p:txBody>
      </p:sp>
      <p:sp>
        <p:nvSpPr>
          <p:cNvPr id="888" name="Google Shape;888;p65"/>
          <p:cNvSpPr txBox="1"/>
          <p:nvPr/>
        </p:nvSpPr>
        <p:spPr>
          <a:xfrm>
            <a:off x="714582" y="1419988"/>
            <a:ext cx="1949400" cy="204000"/>
          </a:xfrm>
          <a:prstGeom prst="rect">
            <a:avLst/>
          </a:prstGeom>
          <a:noFill/>
          <a:ln>
            <a:noFill/>
          </a:ln>
        </p:spPr>
        <p:txBody>
          <a:bodyPr anchorCtr="0" anchor="t" bIns="17150" lIns="34275" spcFirstLastPara="1" rIns="34275" wrap="square" tIns="17150">
            <a:spAutoFit/>
          </a:bodyPr>
          <a:lstStyle/>
          <a:p>
            <a:pPr indent="0" lvl="0" marL="0" marR="0" rtl="0" algn="ctr">
              <a:spcBef>
                <a:spcPts val="0"/>
              </a:spcBef>
              <a:spcAft>
                <a:spcPts val="0"/>
              </a:spcAft>
              <a:buNone/>
            </a:pPr>
            <a:r>
              <a:rPr b="1" lang="en" sz="1100">
                <a:solidFill>
                  <a:schemeClr val="dk1"/>
                </a:solidFill>
                <a:latin typeface="Poppins"/>
                <a:ea typeface="Poppins"/>
                <a:cs typeface="Poppins"/>
                <a:sym typeface="Poppins"/>
              </a:rPr>
              <a:t>Key Result</a:t>
            </a:r>
            <a:endParaRPr b="1" sz="1100">
              <a:solidFill>
                <a:schemeClr val="dk1"/>
              </a:solidFill>
              <a:latin typeface="Poppins"/>
              <a:ea typeface="Poppins"/>
              <a:cs typeface="Poppins"/>
              <a:sym typeface="Poppins"/>
            </a:endParaRPr>
          </a:p>
        </p:txBody>
      </p:sp>
      <p:sp>
        <p:nvSpPr>
          <p:cNvPr id="889" name="Google Shape;889;p65"/>
          <p:cNvSpPr txBox="1"/>
          <p:nvPr/>
        </p:nvSpPr>
        <p:spPr>
          <a:xfrm>
            <a:off x="2506337" y="2930706"/>
            <a:ext cx="287700" cy="35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9100F"/>
                </a:solidFill>
                <a:latin typeface="Poppins"/>
                <a:ea typeface="Poppins"/>
                <a:cs typeface="Poppins"/>
                <a:sym typeface="Poppins"/>
              </a:rPr>
              <a:t>+</a:t>
            </a:r>
            <a:endParaRPr>
              <a:solidFill>
                <a:srgbClr val="09100F"/>
              </a:solidFill>
              <a:latin typeface="Poppins"/>
              <a:ea typeface="Poppins"/>
              <a:cs typeface="Poppins"/>
              <a:sym typeface="Poppins"/>
            </a:endParaRPr>
          </a:p>
        </p:txBody>
      </p:sp>
      <p:sp>
        <p:nvSpPr>
          <p:cNvPr id="890" name="Google Shape;890;p65"/>
          <p:cNvSpPr txBox="1"/>
          <p:nvPr/>
        </p:nvSpPr>
        <p:spPr>
          <a:xfrm>
            <a:off x="4428148" y="2930706"/>
            <a:ext cx="287700" cy="35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9100F"/>
                </a:solidFill>
                <a:latin typeface="Poppins"/>
                <a:ea typeface="Poppins"/>
                <a:cs typeface="Poppins"/>
                <a:sym typeface="Poppins"/>
              </a:rPr>
              <a:t>+</a:t>
            </a:r>
            <a:endParaRPr>
              <a:solidFill>
                <a:srgbClr val="09100F"/>
              </a:solidFill>
              <a:latin typeface="Poppins"/>
              <a:ea typeface="Poppins"/>
              <a:cs typeface="Poppins"/>
              <a:sym typeface="Poppins"/>
            </a:endParaRPr>
          </a:p>
        </p:txBody>
      </p:sp>
      <p:sp>
        <p:nvSpPr>
          <p:cNvPr id="891" name="Google Shape;891;p65"/>
          <p:cNvSpPr txBox="1"/>
          <p:nvPr/>
        </p:nvSpPr>
        <p:spPr>
          <a:xfrm>
            <a:off x="6349959" y="2930706"/>
            <a:ext cx="287700" cy="35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9100F"/>
                </a:solidFill>
                <a:latin typeface="Poppins"/>
                <a:ea typeface="Poppins"/>
                <a:cs typeface="Poppins"/>
                <a:sym typeface="Poppins"/>
              </a:rPr>
              <a:t>=</a:t>
            </a:r>
            <a:endParaRPr>
              <a:solidFill>
                <a:srgbClr val="09100F"/>
              </a:solidFill>
              <a:latin typeface="Poppins"/>
              <a:ea typeface="Poppins"/>
              <a:cs typeface="Poppins"/>
              <a:sym typeface="Poppins"/>
            </a:endParaRPr>
          </a:p>
        </p:txBody>
      </p:sp>
      <p:sp>
        <p:nvSpPr>
          <p:cNvPr id="892" name="Google Shape;892;p65"/>
          <p:cNvSpPr/>
          <p:nvPr/>
        </p:nvSpPr>
        <p:spPr>
          <a:xfrm>
            <a:off x="1170432" y="2586887"/>
            <a:ext cx="1037700" cy="1038000"/>
          </a:xfrm>
          <a:prstGeom prst="ellipse">
            <a:avLst/>
          </a:prstGeom>
          <a:solidFill>
            <a:schemeClr val="lt1"/>
          </a:solidFill>
          <a:ln>
            <a:noFill/>
          </a:ln>
        </p:spPr>
        <p:txBody>
          <a:bodyPr anchorCtr="0" anchor="ctr" bIns="17125" lIns="34275" spcFirstLastPara="1" rIns="34275" wrap="square" tIns="17125">
            <a:noAutofit/>
          </a:bodyPr>
          <a:lstStyle/>
          <a:p>
            <a:pPr indent="0" lvl="0" marL="0" rtl="0" algn="ctr">
              <a:spcBef>
                <a:spcPts val="0"/>
              </a:spcBef>
              <a:spcAft>
                <a:spcPts val="0"/>
              </a:spcAft>
              <a:buNone/>
            </a:pPr>
            <a:r>
              <a:rPr lang="en" sz="1200">
                <a:solidFill>
                  <a:srgbClr val="09100F"/>
                </a:solidFill>
                <a:latin typeface="Poppins"/>
                <a:ea typeface="Poppins"/>
                <a:cs typeface="Poppins"/>
                <a:sym typeface="Poppins"/>
              </a:rPr>
              <a:t>85</a:t>
            </a:r>
            <a:r>
              <a:rPr lang="en" sz="1200">
                <a:solidFill>
                  <a:srgbClr val="09100F"/>
                </a:solidFill>
                <a:latin typeface="Poppins"/>
                <a:ea typeface="Poppins"/>
                <a:cs typeface="Poppins"/>
                <a:sym typeface="Poppins"/>
              </a:rPr>
              <a:t>%</a:t>
            </a:r>
            <a:endParaRPr sz="1200">
              <a:solidFill>
                <a:srgbClr val="09100F"/>
              </a:solidFill>
              <a:latin typeface="Poppins"/>
              <a:ea typeface="Poppins"/>
              <a:cs typeface="Poppins"/>
              <a:sym typeface="Poppins"/>
            </a:endParaRPr>
          </a:p>
        </p:txBody>
      </p:sp>
      <p:sp>
        <p:nvSpPr>
          <p:cNvPr id="893" name="Google Shape;893;p65"/>
          <p:cNvSpPr/>
          <p:nvPr/>
        </p:nvSpPr>
        <p:spPr>
          <a:xfrm>
            <a:off x="3089093" y="2583756"/>
            <a:ext cx="1044000" cy="1044300"/>
          </a:xfrm>
          <a:prstGeom prst="ellipse">
            <a:avLst/>
          </a:prstGeom>
          <a:solidFill>
            <a:srgbClr val="FFFFFF"/>
          </a:solidFill>
          <a:ln>
            <a:noFill/>
          </a:ln>
        </p:spPr>
        <p:txBody>
          <a:bodyPr anchorCtr="0" anchor="ctr" bIns="17125" lIns="34275" spcFirstLastPara="1" rIns="34275" wrap="square" tIns="17125">
            <a:noAutofit/>
          </a:bodyPr>
          <a:lstStyle/>
          <a:p>
            <a:pPr indent="0" lvl="0" marL="0" rtl="0" algn="ctr">
              <a:spcBef>
                <a:spcPts val="0"/>
              </a:spcBef>
              <a:spcAft>
                <a:spcPts val="0"/>
              </a:spcAft>
              <a:buNone/>
            </a:pPr>
            <a:r>
              <a:rPr lang="en" sz="1200">
                <a:solidFill>
                  <a:srgbClr val="09100F"/>
                </a:solidFill>
                <a:latin typeface="Poppins"/>
                <a:ea typeface="Poppins"/>
                <a:cs typeface="Poppins"/>
                <a:sym typeface="Poppins"/>
              </a:rPr>
              <a:t>60</a:t>
            </a:r>
            <a:r>
              <a:rPr lang="en" sz="1200">
                <a:solidFill>
                  <a:srgbClr val="09100F"/>
                </a:solidFill>
                <a:latin typeface="Poppins"/>
                <a:ea typeface="Poppins"/>
                <a:cs typeface="Poppins"/>
                <a:sym typeface="Poppins"/>
              </a:rPr>
              <a:t>%</a:t>
            </a:r>
            <a:endParaRPr sz="1200">
              <a:solidFill>
                <a:srgbClr val="09100F"/>
              </a:solidFill>
              <a:latin typeface="Poppins"/>
              <a:ea typeface="Poppins"/>
              <a:cs typeface="Poppins"/>
              <a:sym typeface="Poppins"/>
            </a:endParaRPr>
          </a:p>
        </p:txBody>
      </p:sp>
      <p:sp>
        <p:nvSpPr>
          <p:cNvPr id="894" name="Google Shape;894;p65"/>
          <p:cNvSpPr/>
          <p:nvPr/>
        </p:nvSpPr>
        <p:spPr>
          <a:xfrm>
            <a:off x="5009854" y="2582706"/>
            <a:ext cx="1046100" cy="1046400"/>
          </a:xfrm>
          <a:prstGeom prst="ellipse">
            <a:avLst/>
          </a:prstGeom>
          <a:solidFill>
            <a:schemeClr val="lt1"/>
          </a:solidFill>
          <a:ln>
            <a:noFill/>
          </a:ln>
        </p:spPr>
        <p:txBody>
          <a:bodyPr anchorCtr="0" anchor="ctr" bIns="17125" lIns="34275" spcFirstLastPara="1" rIns="34275" wrap="square" tIns="17125">
            <a:noAutofit/>
          </a:bodyPr>
          <a:lstStyle/>
          <a:p>
            <a:pPr indent="0" lvl="0" marL="0" rtl="0" algn="ctr">
              <a:spcBef>
                <a:spcPts val="0"/>
              </a:spcBef>
              <a:spcAft>
                <a:spcPts val="0"/>
              </a:spcAft>
              <a:buNone/>
            </a:pPr>
            <a:r>
              <a:rPr lang="en" sz="1200">
                <a:solidFill>
                  <a:srgbClr val="09100F"/>
                </a:solidFill>
                <a:latin typeface="Poppins"/>
                <a:ea typeface="Poppins"/>
                <a:cs typeface="Poppins"/>
                <a:sym typeface="Poppins"/>
              </a:rPr>
              <a:t>0</a:t>
            </a:r>
            <a:r>
              <a:rPr lang="en" sz="1200">
                <a:solidFill>
                  <a:srgbClr val="09100F"/>
                </a:solidFill>
                <a:latin typeface="Poppins"/>
                <a:ea typeface="Poppins"/>
                <a:cs typeface="Poppins"/>
                <a:sym typeface="Poppins"/>
              </a:rPr>
              <a:t>%</a:t>
            </a:r>
            <a:endParaRPr sz="1200">
              <a:solidFill>
                <a:srgbClr val="09100F"/>
              </a:solidFill>
              <a:latin typeface="Poppins"/>
              <a:ea typeface="Poppins"/>
              <a:cs typeface="Poppins"/>
              <a:sym typeface="Poppins"/>
            </a:endParaRPr>
          </a:p>
        </p:txBody>
      </p:sp>
      <p:sp>
        <p:nvSpPr>
          <p:cNvPr id="895" name="Google Shape;895;p65"/>
          <p:cNvSpPr/>
          <p:nvPr/>
        </p:nvSpPr>
        <p:spPr>
          <a:xfrm>
            <a:off x="6932052" y="2583006"/>
            <a:ext cx="1045200" cy="1045800"/>
          </a:xfrm>
          <a:prstGeom prst="ellipse">
            <a:avLst/>
          </a:prstGeom>
          <a:solidFill>
            <a:schemeClr val="lt1"/>
          </a:solidFill>
          <a:ln>
            <a:noFill/>
          </a:ln>
        </p:spPr>
        <p:txBody>
          <a:bodyPr anchorCtr="0" anchor="ctr" bIns="17125" lIns="34275" spcFirstLastPara="1" rIns="34275" wrap="square" tIns="17125">
            <a:noAutofit/>
          </a:bodyPr>
          <a:lstStyle/>
          <a:p>
            <a:pPr indent="0" lvl="0" marL="0" rtl="0" algn="ctr">
              <a:spcBef>
                <a:spcPts val="0"/>
              </a:spcBef>
              <a:spcAft>
                <a:spcPts val="0"/>
              </a:spcAft>
              <a:buNone/>
            </a:pPr>
            <a:r>
              <a:rPr lang="en" sz="1200">
                <a:solidFill>
                  <a:srgbClr val="09100F"/>
                </a:solidFill>
                <a:latin typeface="Poppins"/>
                <a:ea typeface="Poppins"/>
                <a:cs typeface="Poppins"/>
                <a:sym typeface="Poppins"/>
              </a:rPr>
              <a:t>48</a:t>
            </a:r>
            <a:r>
              <a:rPr lang="en" sz="1200">
                <a:solidFill>
                  <a:srgbClr val="09100F"/>
                </a:solidFill>
                <a:latin typeface="Poppins"/>
                <a:ea typeface="Poppins"/>
                <a:cs typeface="Poppins"/>
                <a:sym typeface="Poppins"/>
              </a:rPr>
              <a:t>%</a:t>
            </a:r>
            <a:endParaRPr sz="1200">
              <a:solidFill>
                <a:srgbClr val="09100F"/>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8F5"/>
        </a:solidFill>
      </p:bgPr>
    </p:bg>
    <p:spTree>
      <p:nvGrpSpPr>
        <p:cNvPr id="295" name="Shape 295"/>
        <p:cNvGrpSpPr/>
        <p:nvPr/>
      </p:nvGrpSpPr>
      <p:grpSpPr>
        <a:xfrm>
          <a:off x="0" y="0"/>
          <a:ext cx="0" cy="0"/>
          <a:chOff x="0" y="0"/>
          <a:chExt cx="0" cy="0"/>
        </a:xfrm>
      </p:grpSpPr>
      <p:sp>
        <p:nvSpPr>
          <p:cNvPr id="296" name="Google Shape;296;p48"/>
          <p:cNvSpPr txBox="1"/>
          <p:nvPr>
            <p:ph type="title"/>
          </p:nvPr>
        </p:nvSpPr>
        <p:spPr>
          <a:xfrm>
            <a:off x="413650" y="833575"/>
            <a:ext cx="48858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Company Objective</a:t>
            </a:r>
            <a:endParaRPr/>
          </a:p>
        </p:txBody>
      </p:sp>
      <p:sp>
        <p:nvSpPr>
          <p:cNvPr id="297" name="Google Shape;297;p48"/>
          <p:cNvSpPr txBox="1"/>
          <p:nvPr>
            <p:ph idx="1" type="body"/>
          </p:nvPr>
        </p:nvSpPr>
        <p:spPr>
          <a:xfrm>
            <a:off x="413650" y="1876650"/>
            <a:ext cx="7035000" cy="26727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The Objectives and Key Results that we set for 2019 is to ultimately increase departmental productivity and test and implement new growth strategies that can increase our annual revenue by 50 percent or more.</a:t>
            </a:r>
            <a:endParaRPr/>
          </a:p>
        </p:txBody>
      </p:sp>
      <p:sp>
        <p:nvSpPr>
          <p:cNvPr id="298" name="Google Shape;298;p48"/>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299" name="Google Shape;299;p48"/>
          <p:cNvSpPr txBox="1"/>
          <p:nvPr>
            <p:ph idx="2" type="subTitle"/>
          </p:nvPr>
        </p:nvSpPr>
        <p:spPr>
          <a:xfrm>
            <a:off x="4499550" y="184450"/>
            <a:ext cx="4290900" cy="1629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t/>
            </a:r>
            <a:endParaRPr/>
          </a:p>
        </p:txBody>
      </p:sp>
      <p:sp>
        <p:nvSpPr>
          <p:cNvPr id="300" name="Google Shape;300;p48"/>
          <p:cNvSpPr txBox="1"/>
          <p:nvPr>
            <p:ph idx="3" type="subTitle"/>
          </p:nvPr>
        </p:nvSpPr>
        <p:spPr>
          <a:xfrm>
            <a:off x="4499550" y="184450"/>
            <a:ext cx="4290900" cy="1629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
              <a:t>Objectives | Key Results</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p:txBody>
      </p:sp>
      <p:sp>
        <p:nvSpPr>
          <p:cNvPr id="301" name="Google Shape;301;p48"/>
          <p:cNvSpPr txBox="1"/>
          <p:nvPr>
            <p:ph idx="4"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9" name="Shape 899"/>
        <p:cNvGrpSpPr/>
        <p:nvPr/>
      </p:nvGrpSpPr>
      <p:grpSpPr>
        <a:xfrm>
          <a:off x="0" y="0"/>
          <a:ext cx="0" cy="0"/>
          <a:chOff x="0" y="0"/>
          <a:chExt cx="0" cy="0"/>
        </a:xfrm>
      </p:grpSpPr>
      <p:sp>
        <p:nvSpPr>
          <p:cNvPr id="900" name="Google Shape;900;p66"/>
          <p:cNvSpPr/>
          <p:nvPr/>
        </p:nvSpPr>
        <p:spPr>
          <a:xfrm>
            <a:off x="930282" y="2346587"/>
            <a:ext cx="1518000" cy="1518600"/>
          </a:xfrm>
          <a:prstGeom prst="ellipse">
            <a:avLst/>
          </a:prstGeom>
          <a:solidFill>
            <a:srgbClr val="F5F1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7199">
              <a:solidFill>
                <a:srgbClr val="777777"/>
              </a:solidFill>
              <a:latin typeface="Poppins"/>
              <a:ea typeface="Poppins"/>
              <a:cs typeface="Poppins"/>
              <a:sym typeface="Poppins"/>
            </a:endParaRPr>
          </a:p>
        </p:txBody>
      </p:sp>
      <p:sp>
        <p:nvSpPr>
          <p:cNvPr id="901" name="Google Shape;901;p66"/>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902" name="Google Shape;902;p66"/>
          <p:cNvSpPr txBox="1"/>
          <p:nvPr>
            <p:ph idx="3" type="subTitle"/>
          </p:nvPr>
        </p:nvSpPr>
        <p:spPr>
          <a:xfrm>
            <a:off x="4499550" y="184450"/>
            <a:ext cx="4290900" cy="1629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
              <a:t>Objectives | Key Results</a:t>
            </a:r>
            <a:endParaRPr/>
          </a:p>
          <a:p>
            <a:pPr indent="0" lvl="0" marL="0" rtl="0" algn="r">
              <a:spcBef>
                <a:spcPts val="0"/>
              </a:spcBef>
              <a:spcAft>
                <a:spcPts val="0"/>
              </a:spcAft>
              <a:buNone/>
            </a:pPr>
            <a:r>
              <a:t/>
            </a:r>
            <a:endParaRPr/>
          </a:p>
        </p:txBody>
      </p:sp>
      <p:sp>
        <p:nvSpPr>
          <p:cNvPr id="903" name="Google Shape;903;p66"/>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Sales Q1 OKR</a:t>
            </a:r>
            <a:endParaRPr/>
          </a:p>
        </p:txBody>
      </p:sp>
      <p:sp>
        <p:nvSpPr>
          <p:cNvPr id="904" name="Google Shape;904;p66"/>
          <p:cNvSpPr/>
          <p:nvPr/>
        </p:nvSpPr>
        <p:spPr>
          <a:xfrm>
            <a:off x="2832893" y="3977275"/>
            <a:ext cx="1556400" cy="713400"/>
          </a:xfrm>
          <a:prstGeom prst="rect">
            <a:avLst/>
          </a:prstGeom>
          <a:noFill/>
          <a:ln>
            <a:noFill/>
          </a:ln>
        </p:spPr>
        <p:txBody>
          <a:bodyPr anchorCtr="0" anchor="t" bIns="17150" lIns="34275" spcFirstLastPara="1" rIns="34275" wrap="square" tIns="17150">
            <a:noAutofit/>
          </a:bodyPr>
          <a:lstStyle/>
          <a:p>
            <a:pPr indent="0" lvl="0" marL="0" rtl="0" algn="ctr">
              <a:lnSpc>
                <a:spcPct val="115000"/>
              </a:lnSpc>
              <a:spcBef>
                <a:spcPts val="0"/>
              </a:spcBef>
              <a:spcAft>
                <a:spcPts val="0"/>
              </a:spcAft>
              <a:buNone/>
            </a:pPr>
            <a:r>
              <a:rPr lang="en" sz="1000">
                <a:solidFill>
                  <a:schemeClr val="dk1"/>
                </a:solidFill>
                <a:latin typeface="Poppins"/>
                <a:ea typeface="Poppins"/>
                <a:cs typeface="Poppins"/>
                <a:sym typeface="Poppins"/>
              </a:rPr>
              <a:t>Have all salespeople listen in to at least 10 product demos of other team members</a:t>
            </a:r>
            <a:endParaRPr sz="1000">
              <a:solidFill>
                <a:schemeClr val="dk1"/>
              </a:solidFill>
              <a:latin typeface="Poppins"/>
              <a:ea typeface="Poppins"/>
              <a:cs typeface="Poppins"/>
              <a:sym typeface="Poppins"/>
            </a:endParaRPr>
          </a:p>
        </p:txBody>
      </p:sp>
      <p:cxnSp>
        <p:nvCxnSpPr>
          <p:cNvPr id="905" name="Google Shape;905;p66"/>
          <p:cNvCxnSpPr/>
          <p:nvPr/>
        </p:nvCxnSpPr>
        <p:spPr>
          <a:xfrm>
            <a:off x="3611093" y="1729685"/>
            <a:ext cx="0" cy="517200"/>
          </a:xfrm>
          <a:prstGeom prst="straightConnector1">
            <a:avLst/>
          </a:prstGeom>
          <a:noFill/>
          <a:ln cap="flat" cmpd="sng" w="9525">
            <a:solidFill>
              <a:schemeClr val="accent1"/>
            </a:solidFill>
            <a:prstDash val="solid"/>
            <a:round/>
            <a:headEnd len="sm" w="sm" type="none"/>
            <a:tailEnd len="sm" w="sm" type="triangle"/>
          </a:ln>
        </p:spPr>
      </p:cxnSp>
      <p:sp>
        <p:nvSpPr>
          <p:cNvPr id="906" name="Google Shape;906;p66"/>
          <p:cNvSpPr txBox="1"/>
          <p:nvPr/>
        </p:nvSpPr>
        <p:spPr>
          <a:xfrm>
            <a:off x="2636393" y="1432759"/>
            <a:ext cx="1949400" cy="204000"/>
          </a:xfrm>
          <a:prstGeom prst="rect">
            <a:avLst/>
          </a:prstGeom>
          <a:noFill/>
          <a:ln>
            <a:noFill/>
          </a:ln>
        </p:spPr>
        <p:txBody>
          <a:bodyPr anchorCtr="0" anchor="t" bIns="17150" lIns="34275" spcFirstLastPara="1" rIns="34275" wrap="square" tIns="17150">
            <a:spAutoFit/>
          </a:bodyPr>
          <a:lstStyle/>
          <a:p>
            <a:pPr indent="0" lvl="0" marL="0" marR="0" rtl="0" algn="ctr">
              <a:spcBef>
                <a:spcPts val="0"/>
              </a:spcBef>
              <a:spcAft>
                <a:spcPts val="0"/>
              </a:spcAft>
              <a:buNone/>
            </a:pPr>
            <a:r>
              <a:rPr b="1" lang="en" sz="1100">
                <a:solidFill>
                  <a:srgbClr val="000000"/>
                </a:solidFill>
                <a:latin typeface="Poppins"/>
                <a:ea typeface="Poppins"/>
                <a:cs typeface="Poppins"/>
                <a:sym typeface="Poppins"/>
              </a:rPr>
              <a:t>Key Result</a:t>
            </a:r>
            <a:endParaRPr b="1" sz="1100">
              <a:solidFill>
                <a:srgbClr val="000000"/>
              </a:solidFill>
              <a:latin typeface="Poppins"/>
              <a:ea typeface="Poppins"/>
              <a:cs typeface="Poppins"/>
              <a:sym typeface="Poppins"/>
            </a:endParaRPr>
          </a:p>
        </p:txBody>
      </p:sp>
      <p:sp>
        <p:nvSpPr>
          <p:cNvPr id="907" name="Google Shape;907;p66"/>
          <p:cNvSpPr/>
          <p:nvPr/>
        </p:nvSpPr>
        <p:spPr>
          <a:xfrm rot="5422420">
            <a:off x="2852077" y="2346589"/>
            <a:ext cx="1518032" cy="1518632"/>
          </a:xfrm>
          <a:prstGeom prst="ellipse">
            <a:avLst/>
          </a:prstGeom>
          <a:solidFill>
            <a:srgbClr val="F5F1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7199">
              <a:solidFill>
                <a:srgbClr val="777777"/>
              </a:solidFill>
              <a:latin typeface="Poppins"/>
              <a:ea typeface="Poppins"/>
              <a:cs typeface="Poppins"/>
              <a:sym typeface="Poppins"/>
            </a:endParaRPr>
          </a:p>
        </p:txBody>
      </p:sp>
      <p:sp>
        <p:nvSpPr>
          <p:cNvPr id="908" name="Google Shape;908;p66"/>
          <p:cNvSpPr/>
          <p:nvPr/>
        </p:nvSpPr>
        <p:spPr>
          <a:xfrm>
            <a:off x="4691704" y="3977275"/>
            <a:ext cx="1682400" cy="713400"/>
          </a:xfrm>
          <a:prstGeom prst="rect">
            <a:avLst/>
          </a:prstGeom>
          <a:noFill/>
          <a:ln>
            <a:noFill/>
          </a:ln>
        </p:spPr>
        <p:txBody>
          <a:bodyPr anchorCtr="0" anchor="t" bIns="17150" lIns="34275" spcFirstLastPara="1" rIns="34275" wrap="square" tIns="17150">
            <a:noAutofit/>
          </a:bodyPr>
          <a:lstStyle/>
          <a:p>
            <a:pPr indent="0" lvl="0" marL="0" rtl="0" algn="ctr">
              <a:lnSpc>
                <a:spcPct val="115000"/>
              </a:lnSpc>
              <a:spcBef>
                <a:spcPts val="0"/>
              </a:spcBef>
              <a:spcAft>
                <a:spcPts val="0"/>
              </a:spcAft>
              <a:buNone/>
            </a:pPr>
            <a:r>
              <a:rPr lang="en" sz="1000">
                <a:solidFill>
                  <a:schemeClr val="dk1"/>
                </a:solidFill>
                <a:latin typeface="Poppins"/>
                <a:ea typeface="Poppins"/>
                <a:cs typeface="Poppins"/>
                <a:sym typeface="Poppins"/>
              </a:rPr>
              <a:t>Create a best practices sales process document with minimum allowed service levels</a:t>
            </a:r>
            <a:endParaRPr sz="1000">
              <a:solidFill>
                <a:schemeClr val="dk1"/>
              </a:solidFill>
              <a:latin typeface="Poppins"/>
              <a:ea typeface="Poppins"/>
              <a:cs typeface="Poppins"/>
              <a:sym typeface="Poppins"/>
            </a:endParaRPr>
          </a:p>
        </p:txBody>
      </p:sp>
      <p:cxnSp>
        <p:nvCxnSpPr>
          <p:cNvPr id="909" name="Google Shape;909;p66"/>
          <p:cNvCxnSpPr/>
          <p:nvPr/>
        </p:nvCxnSpPr>
        <p:spPr>
          <a:xfrm>
            <a:off x="5532904" y="1717362"/>
            <a:ext cx="0" cy="517200"/>
          </a:xfrm>
          <a:prstGeom prst="straightConnector1">
            <a:avLst/>
          </a:prstGeom>
          <a:noFill/>
          <a:ln cap="flat" cmpd="sng" w="9525">
            <a:solidFill>
              <a:schemeClr val="accent1"/>
            </a:solidFill>
            <a:prstDash val="solid"/>
            <a:round/>
            <a:headEnd len="sm" w="sm" type="none"/>
            <a:tailEnd len="sm" w="sm" type="triangle"/>
          </a:ln>
        </p:spPr>
      </p:cxnSp>
      <p:sp>
        <p:nvSpPr>
          <p:cNvPr id="910" name="Google Shape;910;p66"/>
          <p:cNvSpPr txBox="1"/>
          <p:nvPr/>
        </p:nvSpPr>
        <p:spPr>
          <a:xfrm>
            <a:off x="4558204" y="1434042"/>
            <a:ext cx="1949400" cy="204000"/>
          </a:xfrm>
          <a:prstGeom prst="rect">
            <a:avLst/>
          </a:prstGeom>
          <a:noFill/>
          <a:ln>
            <a:noFill/>
          </a:ln>
        </p:spPr>
        <p:txBody>
          <a:bodyPr anchorCtr="0" anchor="t" bIns="17150" lIns="34275" spcFirstLastPara="1" rIns="34275" wrap="square" tIns="17150">
            <a:spAutoFit/>
          </a:bodyPr>
          <a:lstStyle/>
          <a:p>
            <a:pPr indent="0" lvl="0" marL="0" marR="0" rtl="0" algn="ctr">
              <a:spcBef>
                <a:spcPts val="0"/>
              </a:spcBef>
              <a:spcAft>
                <a:spcPts val="0"/>
              </a:spcAft>
              <a:buNone/>
            </a:pPr>
            <a:r>
              <a:rPr b="1" lang="en" sz="1100">
                <a:solidFill>
                  <a:srgbClr val="000000"/>
                </a:solidFill>
                <a:latin typeface="Poppins"/>
                <a:ea typeface="Poppins"/>
                <a:cs typeface="Poppins"/>
                <a:sym typeface="Poppins"/>
              </a:rPr>
              <a:t>Key Result</a:t>
            </a:r>
            <a:endParaRPr b="1" sz="1100">
              <a:solidFill>
                <a:srgbClr val="000000"/>
              </a:solidFill>
              <a:latin typeface="Poppins"/>
              <a:ea typeface="Poppins"/>
              <a:cs typeface="Poppins"/>
              <a:sym typeface="Poppins"/>
            </a:endParaRPr>
          </a:p>
        </p:txBody>
      </p:sp>
      <p:sp>
        <p:nvSpPr>
          <p:cNvPr id="911" name="Google Shape;911;p66"/>
          <p:cNvSpPr/>
          <p:nvPr/>
        </p:nvSpPr>
        <p:spPr>
          <a:xfrm rot="5422420">
            <a:off x="4773888" y="2346589"/>
            <a:ext cx="1518032" cy="1518632"/>
          </a:xfrm>
          <a:prstGeom prst="ellipse">
            <a:avLst/>
          </a:prstGeom>
          <a:solidFill>
            <a:srgbClr val="F5F1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7199">
              <a:solidFill>
                <a:srgbClr val="777777"/>
              </a:solidFill>
              <a:latin typeface="Poppins"/>
              <a:ea typeface="Poppins"/>
              <a:cs typeface="Poppins"/>
              <a:sym typeface="Poppins"/>
            </a:endParaRPr>
          </a:p>
        </p:txBody>
      </p:sp>
      <p:sp>
        <p:nvSpPr>
          <p:cNvPr id="912" name="Google Shape;912;p66"/>
          <p:cNvSpPr/>
          <p:nvPr/>
        </p:nvSpPr>
        <p:spPr>
          <a:xfrm>
            <a:off x="6613525" y="3984325"/>
            <a:ext cx="1682400" cy="678900"/>
          </a:xfrm>
          <a:prstGeom prst="rect">
            <a:avLst/>
          </a:prstGeom>
          <a:noFill/>
          <a:ln>
            <a:noFill/>
          </a:ln>
        </p:spPr>
        <p:txBody>
          <a:bodyPr anchorCtr="0" anchor="t" bIns="17150" lIns="34275" spcFirstLastPara="1" rIns="34275" wrap="square" tIns="17150">
            <a:noAutofit/>
          </a:bodyPr>
          <a:lstStyle/>
          <a:p>
            <a:pPr indent="0" lvl="0" marL="0" rtl="0" algn="ctr">
              <a:lnSpc>
                <a:spcPct val="115000"/>
              </a:lnSpc>
              <a:spcBef>
                <a:spcPts val="0"/>
              </a:spcBef>
              <a:spcAft>
                <a:spcPts val="0"/>
              </a:spcAft>
              <a:buNone/>
            </a:pPr>
            <a:r>
              <a:rPr lang="en" sz="1000">
                <a:solidFill>
                  <a:schemeClr val="dk1"/>
                </a:solidFill>
                <a:latin typeface="Poppins"/>
                <a:ea typeface="Poppins"/>
                <a:cs typeface="Poppins"/>
                <a:sym typeface="Poppins"/>
              </a:rPr>
              <a:t>Increase the quality of our sales approach</a:t>
            </a:r>
            <a:endParaRPr sz="1000">
              <a:solidFill>
                <a:schemeClr val="dk1"/>
              </a:solidFill>
              <a:latin typeface="Poppins"/>
              <a:ea typeface="Poppins"/>
              <a:cs typeface="Poppins"/>
              <a:sym typeface="Poppins"/>
            </a:endParaRPr>
          </a:p>
        </p:txBody>
      </p:sp>
      <p:cxnSp>
        <p:nvCxnSpPr>
          <p:cNvPr id="913" name="Google Shape;913;p66"/>
          <p:cNvCxnSpPr/>
          <p:nvPr/>
        </p:nvCxnSpPr>
        <p:spPr>
          <a:xfrm>
            <a:off x="7454715" y="1730519"/>
            <a:ext cx="0" cy="517200"/>
          </a:xfrm>
          <a:prstGeom prst="straightConnector1">
            <a:avLst/>
          </a:prstGeom>
          <a:noFill/>
          <a:ln cap="flat" cmpd="sng" w="9525">
            <a:solidFill>
              <a:schemeClr val="accent1"/>
            </a:solidFill>
            <a:prstDash val="solid"/>
            <a:round/>
            <a:headEnd len="sm" w="sm" type="none"/>
            <a:tailEnd len="sm" w="sm" type="triangle"/>
          </a:ln>
        </p:spPr>
      </p:cxnSp>
      <p:sp>
        <p:nvSpPr>
          <p:cNvPr id="914" name="Google Shape;914;p66"/>
          <p:cNvSpPr txBox="1"/>
          <p:nvPr/>
        </p:nvSpPr>
        <p:spPr>
          <a:xfrm>
            <a:off x="6480015" y="1419987"/>
            <a:ext cx="1949400" cy="204000"/>
          </a:xfrm>
          <a:prstGeom prst="rect">
            <a:avLst/>
          </a:prstGeom>
          <a:noFill/>
          <a:ln>
            <a:noFill/>
          </a:ln>
        </p:spPr>
        <p:txBody>
          <a:bodyPr anchorCtr="0" anchor="t" bIns="17150" lIns="34275" spcFirstLastPara="1" rIns="34275" wrap="square" tIns="17150">
            <a:spAutoFit/>
          </a:bodyPr>
          <a:lstStyle/>
          <a:p>
            <a:pPr indent="0" lvl="0" marL="0" marR="0" rtl="0" algn="ctr">
              <a:spcBef>
                <a:spcPts val="0"/>
              </a:spcBef>
              <a:spcAft>
                <a:spcPts val="0"/>
              </a:spcAft>
              <a:buNone/>
            </a:pPr>
            <a:r>
              <a:rPr b="1" lang="en" sz="1100">
                <a:solidFill>
                  <a:srgbClr val="000000"/>
                </a:solidFill>
                <a:latin typeface="Poppins"/>
                <a:ea typeface="Poppins"/>
                <a:cs typeface="Poppins"/>
                <a:sym typeface="Poppins"/>
              </a:rPr>
              <a:t>Objective</a:t>
            </a:r>
            <a:endParaRPr b="1" sz="1100">
              <a:solidFill>
                <a:srgbClr val="000000"/>
              </a:solidFill>
              <a:latin typeface="Poppins"/>
              <a:ea typeface="Poppins"/>
              <a:cs typeface="Poppins"/>
              <a:sym typeface="Poppins"/>
            </a:endParaRPr>
          </a:p>
        </p:txBody>
      </p:sp>
      <p:sp>
        <p:nvSpPr>
          <p:cNvPr id="915" name="Google Shape;915;p66"/>
          <p:cNvSpPr/>
          <p:nvPr/>
        </p:nvSpPr>
        <p:spPr>
          <a:xfrm rot="5422420">
            <a:off x="6695699" y="2346589"/>
            <a:ext cx="1518032" cy="1518632"/>
          </a:xfrm>
          <a:prstGeom prst="ellipse">
            <a:avLst/>
          </a:prstGeom>
          <a:solidFill>
            <a:srgbClr val="F5F1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7199">
              <a:solidFill>
                <a:srgbClr val="777777"/>
              </a:solidFill>
              <a:latin typeface="Poppins"/>
              <a:ea typeface="Poppins"/>
              <a:cs typeface="Poppins"/>
              <a:sym typeface="Poppins"/>
            </a:endParaRPr>
          </a:p>
        </p:txBody>
      </p:sp>
      <p:sp>
        <p:nvSpPr>
          <p:cNvPr id="916" name="Google Shape;916;p66"/>
          <p:cNvSpPr/>
          <p:nvPr/>
        </p:nvSpPr>
        <p:spPr>
          <a:xfrm>
            <a:off x="848075" y="3977276"/>
            <a:ext cx="1682400" cy="790200"/>
          </a:xfrm>
          <a:prstGeom prst="rect">
            <a:avLst/>
          </a:prstGeom>
          <a:noFill/>
          <a:ln>
            <a:noFill/>
          </a:ln>
        </p:spPr>
        <p:txBody>
          <a:bodyPr anchorCtr="0" anchor="t" bIns="17150" lIns="34275" spcFirstLastPara="1" rIns="34275" wrap="square" tIns="17150">
            <a:noAutofit/>
          </a:bodyPr>
          <a:lstStyle/>
          <a:p>
            <a:pPr indent="0" lvl="0" marL="0" rtl="0" algn="ctr">
              <a:lnSpc>
                <a:spcPct val="115000"/>
              </a:lnSpc>
              <a:spcBef>
                <a:spcPts val="0"/>
              </a:spcBef>
              <a:spcAft>
                <a:spcPts val="0"/>
              </a:spcAft>
              <a:buNone/>
            </a:pPr>
            <a:r>
              <a:rPr lang="en" sz="1000">
                <a:solidFill>
                  <a:schemeClr val="dk1"/>
                </a:solidFill>
                <a:latin typeface="Poppins"/>
                <a:ea typeface="Poppins"/>
                <a:cs typeface="Poppins"/>
                <a:sym typeface="Poppins"/>
              </a:rPr>
              <a:t>Make sure at least 50% of signups % called back in first 24 hours</a:t>
            </a:r>
            <a:endParaRPr sz="1000">
              <a:solidFill>
                <a:schemeClr val="dk1"/>
              </a:solidFill>
              <a:latin typeface="Poppins"/>
              <a:ea typeface="Poppins"/>
              <a:cs typeface="Poppins"/>
              <a:sym typeface="Poppins"/>
            </a:endParaRPr>
          </a:p>
        </p:txBody>
      </p:sp>
      <p:cxnSp>
        <p:nvCxnSpPr>
          <p:cNvPr id="917" name="Google Shape;917;p66"/>
          <p:cNvCxnSpPr/>
          <p:nvPr/>
        </p:nvCxnSpPr>
        <p:spPr>
          <a:xfrm>
            <a:off x="1689282" y="1730519"/>
            <a:ext cx="0" cy="517200"/>
          </a:xfrm>
          <a:prstGeom prst="straightConnector1">
            <a:avLst/>
          </a:prstGeom>
          <a:noFill/>
          <a:ln cap="flat" cmpd="sng" w="9525">
            <a:solidFill>
              <a:schemeClr val="accent1"/>
            </a:solidFill>
            <a:prstDash val="solid"/>
            <a:round/>
            <a:headEnd len="sm" w="sm" type="none"/>
            <a:tailEnd len="sm" w="sm" type="triangle"/>
          </a:ln>
        </p:spPr>
      </p:cxnSp>
      <p:sp>
        <p:nvSpPr>
          <p:cNvPr id="918" name="Google Shape;918;p66"/>
          <p:cNvSpPr txBox="1"/>
          <p:nvPr/>
        </p:nvSpPr>
        <p:spPr>
          <a:xfrm>
            <a:off x="714582" y="1419988"/>
            <a:ext cx="1949400" cy="204000"/>
          </a:xfrm>
          <a:prstGeom prst="rect">
            <a:avLst/>
          </a:prstGeom>
          <a:noFill/>
          <a:ln>
            <a:noFill/>
          </a:ln>
        </p:spPr>
        <p:txBody>
          <a:bodyPr anchorCtr="0" anchor="t" bIns="17150" lIns="34275" spcFirstLastPara="1" rIns="34275" wrap="square" tIns="17150">
            <a:spAutoFit/>
          </a:bodyPr>
          <a:lstStyle/>
          <a:p>
            <a:pPr indent="0" lvl="0" marL="0" marR="0" rtl="0" algn="ctr">
              <a:spcBef>
                <a:spcPts val="0"/>
              </a:spcBef>
              <a:spcAft>
                <a:spcPts val="0"/>
              </a:spcAft>
              <a:buNone/>
            </a:pPr>
            <a:r>
              <a:rPr b="1" lang="en" sz="1100">
                <a:solidFill>
                  <a:schemeClr val="dk1"/>
                </a:solidFill>
                <a:latin typeface="Poppins"/>
                <a:ea typeface="Poppins"/>
                <a:cs typeface="Poppins"/>
                <a:sym typeface="Poppins"/>
              </a:rPr>
              <a:t>Key Result</a:t>
            </a:r>
            <a:endParaRPr b="1" sz="1100">
              <a:solidFill>
                <a:schemeClr val="dk1"/>
              </a:solidFill>
              <a:latin typeface="Poppins"/>
              <a:ea typeface="Poppins"/>
              <a:cs typeface="Poppins"/>
              <a:sym typeface="Poppins"/>
            </a:endParaRPr>
          </a:p>
        </p:txBody>
      </p:sp>
      <p:sp>
        <p:nvSpPr>
          <p:cNvPr id="919" name="Google Shape;919;p66"/>
          <p:cNvSpPr txBox="1"/>
          <p:nvPr/>
        </p:nvSpPr>
        <p:spPr>
          <a:xfrm>
            <a:off x="2506337" y="2930706"/>
            <a:ext cx="287700" cy="35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9100F"/>
                </a:solidFill>
                <a:latin typeface="Poppins"/>
                <a:ea typeface="Poppins"/>
                <a:cs typeface="Poppins"/>
                <a:sym typeface="Poppins"/>
              </a:rPr>
              <a:t>+</a:t>
            </a:r>
            <a:endParaRPr>
              <a:solidFill>
                <a:srgbClr val="09100F"/>
              </a:solidFill>
              <a:latin typeface="Poppins"/>
              <a:ea typeface="Poppins"/>
              <a:cs typeface="Poppins"/>
              <a:sym typeface="Poppins"/>
            </a:endParaRPr>
          </a:p>
        </p:txBody>
      </p:sp>
      <p:sp>
        <p:nvSpPr>
          <p:cNvPr id="920" name="Google Shape;920;p66"/>
          <p:cNvSpPr txBox="1"/>
          <p:nvPr/>
        </p:nvSpPr>
        <p:spPr>
          <a:xfrm>
            <a:off x="4428148" y="2930706"/>
            <a:ext cx="287700" cy="35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9100F"/>
                </a:solidFill>
                <a:latin typeface="Poppins"/>
                <a:ea typeface="Poppins"/>
                <a:cs typeface="Poppins"/>
                <a:sym typeface="Poppins"/>
              </a:rPr>
              <a:t>+</a:t>
            </a:r>
            <a:endParaRPr>
              <a:solidFill>
                <a:srgbClr val="09100F"/>
              </a:solidFill>
              <a:latin typeface="Poppins"/>
              <a:ea typeface="Poppins"/>
              <a:cs typeface="Poppins"/>
              <a:sym typeface="Poppins"/>
            </a:endParaRPr>
          </a:p>
        </p:txBody>
      </p:sp>
      <p:sp>
        <p:nvSpPr>
          <p:cNvPr id="921" name="Google Shape;921;p66"/>
          <p:cNvSpPr txBox="1"/>
          <p:nvPr/>
        </p:nvSpPr>
        <p:spPr>
          <a:xfrm>
            <a:off x="6349959" y="2930706"/>
            <a:ext cx="287700" cy="35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9100F"/>
                </a:solidFill>
                <a:latin typeface="Poppins"/>
                <a:ea typeface="Poppins"/>
                <a:cs typeface="Poppins"/>
                <a:sym typeface="Poppins"/>
              </a:rPr>
              <a:t>=</a:t>
            </a:r>
            <a:endParaRPr>
              <a:solidFill>
                <a:srgbClr val="09100F"/>
              </a:solidFill>
              <a:latin typeface="Poppins"/>
              <a:ea typeface="Poppins"/>
              <a:cs typeface="Poppins"/>
              <a:sym typeface="Poppins"/>
            </a:endParaRPr>
          </a:p>
        </p:txBody>
      </p:sp>
      <p:grpSp>
        <p:nvGrpSpPr>
          <p:cNvPr id="922" name="Google Shape;922;p66"/>
          <p:cNvGrpSpPr/>
          <p:nvPr/>
        </p:nvGrpSpPr>
        <p:grpSpPr>
          <a:xfrm>
            <a:off x="2998586" y="2493878"/>
            <a:ext cx="1225014" cy="1224055"/>
            <a:chOff x="3000484" y="2491302"/>
            <a:chExt cx="1225014" cy="1224055"/>
          </a:xfrm>
        </p:grpSpPr>
        <p:sp>
          <p:nvSpPr>
            <p:cNvPr id="923" name="Google Shape;923;p66"/>
            <p:cNvSpPr/>
            <p:nvPr/>
          </p:nvSpPr>
          <p:spPr>
            <a:xfrm rot="-848">
              <a:off x="3005362" y="2496298"/>
              <a:ext cx="1215900" cy="1215300"/>
            </a:xfrm>
            <a:prstGeom prst="ellipse">
              <a:avLst/>
            </a:prstGeom>
            <a:solidFill>
              <a:srgbClr val="CECFCF"/>
            </a:solidFill>
            <a:ln>
              <a:noFill/>
            </a:ln>
          </p:spPr>
          <p:txBody>
            <a:bodyPr anchorCtr="0" anchor="ctr" bIns="17125" lIns="34275" spcFirstLastPara="1" rIns="34275" wrap="square" tIns="17125">
              <a:noAutofit/>
            </a:bodyPr>
            <a:lstStyle/>
            <a:p>
              <a:pPr indent="0" lvl="0" marL="0" marR="0" rtl="0" algn="ctr">
                <a:spcBef>
                  <a:spcPts val="0"/>
                </a:spcBef>
                <a:spcAft>
                  <a:spcPts val="0"/>
                </a:spcAft>
                <a:buNone/>
              </a:pPr>
              <a:r>
                <a:t/>
              </a:r>
              <a:endParaRPr sz="1400">
                <a:solidFill>
                  <a:srgbClr val="777777"/>
                </a:solidFill>
                <a:latin typeface="Poppins"/>
                <a:ea typeface="Poppins"/>
                <a:cs typeface="Poppins"/>
                <a:sym typeface="Poppins"/>
              </a:endParaRPr>
            </a:p>
          </p:txBody>
        </p:sp>
        <p:sp>
          <p:nvSpPr>
            <p:cNvPr id="924" name="Google Shape;924;p66"/>
            <p:cNvSpPr/>
            <p:nvPr/>
          </p:nvSpPr>
          <p:spPr>
            <a:xfrm rot="5422593">
              <a:off x="3004946" y="2494805"/>
              <a:ext cx="1216089" cy="1217048"/>
            </a:xfrm>
            <a:prstGeom prst="pie">
              <a:avLst>
                <a:gd fmla="val 10766470" name="adj1"/>
                <a:gd fmla="val 19526241" name="adj2"/>
              </a:avLst>
            </a:prstGeom>
            <a:solidFill>
              <a:srgbClr val="6B706F"/>
            </a:solidFill>
            <a:ln>
              <a:noFill/>
            </a:ln>
          </p:spPr>
          <p:txBody>
            <a:bodyPr anchorCtr="0" anchor="ctr" bIns="17125" lIns="34275" spcFirstLastPara="1" rIns="34275" wrap="square" tIns="17125">
              <a:noAutofit/>
            </a:bodyPr>
            <a:lstStyle/>
            <a:p>
              <a:pPr indent="0" lvl="0" marL="0" marR="0" rtl="0" algn="ctr">
                <a:spcBef>
                  <a:spcPts val="0"/>
                </a:spcBef>
                <a:spcAft>
                  <a:spcPts val="0"/>
                </a:spcAft>
                <a:buNone/>
              </a:pPr>
              <a:r>
                <a:t/>
              </a:r>
              <a:endParaRPr sz="1400">
                <a:solidFill>
                  <a:srgbClr val="777777"/>
                </a:solidFill>
                <a:latin typeface="Poppins"/>
                <a:ea typeface="Poppins"/>
                <a:cs typeface="Poppins"/>
                <a:sym typeface="Poppins"/>
              </a:endParaRPr>
            </a:p>
          </p:txBody>
        </p:sp>
        <p:sp>
          <p:nvSpPr>
            <p:cNvPr id="925" name="Google Shape;925;p66"/>
            <p:cNvSpPr/>
            <p:nvPr/>
          </p:nvSpPr>
          <p:spPr>
            <a:xfrm>
              <a:off x="3089057" y="2583756"/>
              <a:ext cx="1044000" cy="1044300"/>
            </a:xfrm>
            <a:prstGeom prst="ellipse">
              <a:avLst/>
            </a:prstGeom>
            <a:solidFill>
              <a:srgbClr val="FFFFFF"/>
            </a:solidFill>
            <a:ln>
              <a:noFill/>
            </a:ln>
          </p:spPr>
          <p:txBody>
            <a:bodyPr anchorCtr="0" anchor="ctr" bIns="17125" lIns="34275" spcFirstLastPara="1" rIns="34275" wrap="square" tIns="17125">
              <a:noAutofit/>
            </a:bodyPr>
            <a:lstStyle/>
            <a:p>
              <a:pPr indent="0" lvl="0" marL="0" rtl="0" algn="ctr">
                <a:spcBef>
                  <a:spcPts val="0"/>
                </a:spcBef>
                <a:spcAft>
                  <a:spcPts val="0"/>
                </a:spcAft>
                <a:buNone/>
              </a:pPr>
              <a:r>
                <a:rPr lang="en" sz="1200">
                  <a:solidFill>
                    <a:srgbClr val="09100F"/>
                  </a:solidFill>
                  <a:latin typeface="Poppins"/>
                  <a:ea typeface="Poppins"/>
                  <a:cs typeface="Poppins"/>
                  <a:sym typeface="Poppins"/>
                </a:rPr>
                <a:t>40</a:t>
              </a:r>
              <a:r>
                <a:rPr lang="en" sz="1200">
                  <a:solidFill>
                    <a:srgbClr val="09100F"/>
                  </a:solidFill>
                  <a:latin typeface="Poppins"/>
                  <a:ea typeface="Poppins"/>
                  <a:cs typeface="Poppins"/>
                  <a:sym typeface="Poppins"/>
                </a:rPr>
                <a:t>%</a:t>
              </a:r>
              <a:endParaRPr sz="1200">
                <a:solidFill>
                  <a:srgbClr val="09100F"/>
                </a:solidFill>
                <a:latin typeface="Poppins"/>
                <a:ea typeface="Poppins"/>
                <a:cs typeface="Poppins"/>
                <a:sym typeface="Poppins"/>
              </a:endParaRPr>
            </a:p>
          </p:txBody>
        </p:sp>
      </p:grpSp>
      <p:grpSp>
        <p:nvGrpSpPr>
          <p:cNvPr id="926" name="Google Shape;926;p66"/>
          <p:cNvGrpSpPr/>
          <p:nvPr/>
        </p:nvGrpSpPr>
        <p:grpSpPr>
          <a:xfrm>
            <a:off x="1074872" y="2491224"/>
            <a:ext cx="1228820" cy="1229327"/>
            <a:chOff x="1074872" y="2491224"/>
            <a:chExt cx="1228820" cy="1229327"/>
          </a:xfrm>
        </p:grpSpPr>
        <p:grpSp>
          <p:nvGrpSpPr>
            <p:cNvPr id="927" name="Google Shape;927;p66"/>
            <p:cNvGrpSpPr/>
            <p:nvPr/>
          </p:nvGrpSpPr>
          <p:grpSpPr>
            <a:xfrm>
              <a:off x="1074872" y="2491224"/>
              <a:ext cx="1228820" cy="1229327"/>
              <a:chOff x="790985" y="2339906"/>
              <a:chExt cx="1153172" cy="1153539"/>
            </a:xfrm>
          </p:grpSpPr>
          <p:sp>
            <p:nvSpPr>
              <p:cNvPr id="928" name="Google Shape;928;p66"/>
              <p:cNvSpPr/>
              <p:nvPr/>
            </p:nvSpPr>
            <p:spPr>
              <a:xfrm>
                <a:off x="790985" y="2344745"/>
                <a:ext cx="1149300" cy="1148700"/>
              </a:xfrm>
              <a:prstGeom prst="ellipse">
                <a:avLst/>
              </a:prstGeom>
              <a:solidFill>
                <a:srgbClr val="CECFCF"/>
              </a:solidFill>
              <a:ln>
                <a:noFill/>
              </a:ln>
            </p:spPr>
            <p:txBody>
              <a:bodyPr anchorCtr="0" anchor="ctr" bIns="17125" lIns="34275" spcFirstLastPara="1" rIns="34275" wrap="square" tIns="17125">
                <a:noAutofit/>
              </a:bodyPr>
              <a:lstStyle/>
              <a:p>
                <a:pPr indent="0" lvl="0" marL="0" marR="0" rtl="0" algn="ctr">
                  <a:spcBef>
                    <a:spcPts val="0"/>
                  </a:spcBef>
                  <a:spcAft>
                    <a:spcPts val="0"/>
                  </a:spcAft>
                  <a:buNone/>
                </a:pPr>
                <a:r>
                  <a:t/>
                </a:r>
                <a:endParaRPr sz="1400">
                  <a:solidFill>
                    <a:srgbClr val="777777"/>
                  </a:solidFill>
                  <a:latin typeface="Poppins"/>
                  <a:ea typeface="Poppins"/>
                  <a:cs typeface="Poppins"/>
                  <a:sym typeface="Poppins"/>
                </a:endParaRPr>
              </a:p>
            </p:txBody>
          </p:sp>
          <p:sp>
            <p:nvSpPr>
              <p:cNvPr id="929" name="Google Shape;929;p66"/>
              <p:cNvSpPr/>
              <p:nvPr/>
            </p:nvSpPr>
            <p:spPr>
              <a:xfrm rot="5422593">
                <a:off x="798745" y="2343193"/>
                <a:ext cx="1141225" cy="1142125"/>
              </a:xfrm>
              <a:prstGeom prst="pie">
                <a:avLst>
                  <a:gd fmla="val 10766470" name="adj1"/>
                  <a:gd fmla="val 17335075" name="adj2"/>
                </a:avLst>
              </a:prstGeom>
              <a:solidFill>
                <a:srgbClr val="6B706F"/>
              </a:solidFill>
              <a:ln>
                <a:noFill/>
              </a:ln>
            </p:spPr>
            <p:txBody>
              <a:bodyPr anchorCtr="0" anchor="ctr" bIns="17125" lIns="34275" spcFirstLastPara="1" rIns="34275" wrap="square" tIns="17125">
                <a:noAutofit/>
              </a:bodyPr>
              <a:lstStyle/>
              <a:p>
                <a:pPr indent="0" lvl="0" marL="0" marR="0" rtl="0" algn="ctr">
                  <a:spcBef>
                    <a:spcPts val="0"/>
                  </a:spcBef>
                  <a:spcAft>
                    <a:spcPts val="0"/>
                  </a:spcAft>
                  <a:buNone/>
                </a:pPr>
                <a:r>
                  <a:t/>
                </a:r>
                <a:endParaRPr sz="1400">
                  <a:solidFill>
                    <a:srgbClr val="777777"/>
                  </a:solidFill>
                  <a:latin typeface="Poppins"/>
                  <a:ea typeface="Poppins"/>
                  <a:cs typeface="Poppins"/>
                  <a:sym typeface="Poppins"/>
                </a:endParaRPr>
              </a:p>
            </p:txBody>
          </p:sp>
        </p:grpSp>
        <p:sp>
          <p:nvSpPr>
            <p:cNvPr id="930" name="Google Shape;930;p66"/>
            <p:cNvSpPr/>
            <p:nvPr/>
          </p:nvSpPr>
          <p:spPr>
            <a:xfrm>
              <a:off x="1170429" y="2586887"/>
              <a:ext cx="1037700" cy="1038000"/>
            </a:xfrm>
            <a:prstGeom prst="ellipse">
              <a:avLst/>
            </a:prstGeom>
            <a:solidFill>
              <a:schemeClr val="lt1"/>
            </a:solidFill>
            <a:ln>
              <a:noFill/>
            </a:ln>
          </p:spPr>
          <p:txBody>
            <a:bodyPr anchorCtr="0" anchor="ctr" bIns="17125" lIns="34275" spcFirstLastPara="1" rIns="34275" wrap="square" tIns="17125">
              <a:noAutofit/>
            </a:bodyPr>
            <a:lstStyle/>
            <a:p>
              <a:pPr indent="0" lvl="0" marL="0" rtl="0" algn="ctr">
                <a:spcBef>
                  <a:spcPts val="0"/>
                </a:spcBef>
                <a:spcAft>
                  <a:spcPts val="0"/>
                </a:spcAft>
                <a:buNone/>
              </a:pPr>
              <a:r>
                <a:rPr lang="en" sz="1200">
                  <a:solidFill>
                    <a:srgbClr val="09100F"/>
                  </a:solidFill>
                  <a:latin typeface="Poppins"/>
                  <a:ea typeface="Poppins"/>
                  <a:cs typeface="Poppins"/>
                  <a:sym typeface="Poppins"/>
                </a:rPr>
                <a:t>3</a:t>
              </a:r>
              <a:r>
                <a:rPr lang="en" sz="1200">
                  <a:solidFill>
                    <a:srgbClr val="09100F"/>
                  </a:solidFill>
                  <a:latin typeface="Poppins"/>
                  <a:ea typeface="Poppins"/>
                  <a:cs typeface="Poppins"/>
                  <a:sym typeface="Poppins"/>
                </a:rPr>
                <a:t>0%</a:t>
              </a:r>
              <a:endParaRPr sz="1200">
                <a:solidFill>
                  <a:srgbClr val="09100F"/>
                </a:solidFill>
                <a:latin typeface="Poppins"/>
                <a:ea typeface="Poppins"/>
                <a:cs typeface="Poppins"/>
                <a:sym typeface="Poppins"/>
              </a:endParaRPr>
            </a:p>
          </p:txBody>
        </p:sp>
      </p:grpSp>
      <p:grpSp>
        <p:nvGrpSpPr>
          <p:cNvPr id="931" name="Google Shape;931;p66"/>
          <p:cNvGrpSpPr/>
          <p:nvPr/>
        </p:nvGrpSpPr>
        <p:grpSpPr>
          <a:xfrm>
            <a:off x="4916704" y="2490156"/>
            <a:ext cx="1232400" cy="1231500"/>
            <a:chOff x="4918541" y="2484750"/>
            <a:chExt cx="1232400" cy="1231500"/>
          </a:xfrm>
        </p:grpSpPr>
        <p:sp>
          <p:nvSpPr>
            <p:cNvPr id="932" name="Google Shape;932;p66"/>
            <p:cNvSpPr/>
            <p:nvPr/>
          </p:nvSpPr>
          <p:spPr>
            <a:xfrm rot="-843">
              <a:off x="4922750" y="2492700"/>
              <a:ext cx="1224000" cy="1223400"/>
            </a:xfrm>
            <a:prstGeom prst="ellipse">
              <a:avLst/>
            </a:prstGeom>
            <a:solidFill>
              <a:srgbClr val="CECFCF"/>
            </a:solidFill>
            <a:ln>
              <a:noFill/>
            </a:ln>
          </p:spPr>
          <p:txBody>
            <a:bodyPr anchorCtr="0" anchor="ctr" bIns="17125" lIns="34275" spcFirstLastPara="1" rIns="34275" wrap="square" tIns="17125">
              <a:noAutofit/>
            </a:bodyPr>
            <a:lstStyle/>
            <a:p>
              <a:pPr indent="0" lvl="0" marL="0" marR="0" rtl="0" algn="ctr">
                <a:spcBef>
                  <a:spcPts val="0"/>
                </a:spcBef>
                <a:spcAft>
                  <a:spcPts val="0"/>
                </a:spcAft>
                <a:buNone/>
              </a:pPr>
              <a:r>
                <a:t/>
              </a:r>
              <a:endParaRPr sz="1400">
                <a:solidFill>
                  <a:srgbClr val="777777"/>
                </a:solidFill>
                <a:latin typeface="Poppins"/>
                <a:ea typeface="Poppins"/>
                <a:cs typeface="Poppins"/>
                <a:sym typeface="Poppins"/>
              </a:endParaRPr>
            </a:p>
          </p:txBody>
        </p:sp>
        <p:sp>
          <p:nvSpPr>
            <p:cNvPr id="933" name="Google Shape;933;p66"/>
            <p:cNvSpPr/>
            <p:nvPr/>
          </p:nvSpPr>
          <p:spPr>
            <a:xfrm rot="5422761">
              <a:off x="4923028" y="2488336"/>
              <a:ext cx="1223427" cy="1224327"/>
            </a:xfrm>
            <a:prstGeom prst="pie">
              <a:avLst>
                <a:gd fmla="val 10766470" name="adj1"/>
                <a:gd fmla="val 7734256" name="adj2"/>
              </a:avLst>
            </a:prstGeom>
            <a:solidFill>
              <a:srgbClr val="6B706F"/>
            </a:solidFill>
            <a:ln>
              <a:noFill/>
            </a:ln>
          </p:spPr>
          <p:txBody>
            <a:bodyPr anchorCtr="0" anchor="ctr" bIns="17125" lIns="34275" spcFirstLastPara="1" rIns="34275" wrap="square" tIns="17125">
              <a:noAutofit/>
            </a:bodyPr>
            <a:lstStyle/>
            <a:p>
              <a:pPr indent="0" lvl="0" marL="0" marR="0" rtl="0" algn="ctr">
                <a:spcBef>
                  <a:spcPts val="0"/>
                </a:spcBef>
                <a:spcAft>
                  <a:spcPts val="0"/>
                </a:spcAft>
                <a:buNone/>
              </a:pPr>
              <a:r>
                <a:t/>
              </a:r>
              <a:endParaRPr sz="1400">
                <a:solidFill>
                  <a:srgbClr val="777777"/>
                </a:solidFill>
                <a:latin typeface="Poppins"/>
                <a:ea typeface="Poppins"/>
                <a:cs typeface="Poppins"/>
                <a:sym typeface="Poppins"/>
              </a:endParaRPr>
            </a:p>
          </p:txBody>
        </p:sp>
        <p:sp>
          <p:nvSpPr>
            <p:cNvPr id="934" name="Google Shape;934;p66"/>
            <p:cNvSpPr/>
            <p:nvPr/>
          </p:nvSpPr>
          <p:spPr>
            <a:xfrm>
              <a:off x="5009854" y="2582706"/>
              <a:ext cx="1046100" cy="1046400"/>
            </a:xfrm>
            <a:prstGeom prst="ellipse">
              <a:avLst/>
            </a:prstGeom>
            <a:solidFill>
              <a:schemeClr val="lt1"/>
            </a:solidFill>
            <a:ln>
              <a:noFill/>
            </a:ln>
          </p:spPr>
          <p:txBody>
            <a:bodyPr anchorCtr="0" anchor="ctr" bIns="17125" lIns="34275" spcFirstLastPara="1" rIns="34275" wrap="square" tIns="17125">
              <a:noAutofit/>
            </a:bodyPr>
            <a:lstStyle/>
            <a:p>
              <a:pPr indent="0" lvl="0" marL="0" rtl="0" algn="ctr">
                <a:spcBef>
                  <a:spcPts val="0"/>
                </a:spcBef>
                <a:spcAft>
                  <a:spcPts val="0"/>
                </a:spcAft>
                <a:buNone/>
              </a:pPr>
              <a:r>
                <a:rPr lang="en" sz="1200">
                  <a:solidFill>
                    <a:srgbClr val="09100F"/>
                  </a:solidFill>
                  <a:latin typeface="Poppins"/>
                  <a:ea typeface="Poppins"/>
                  <a:cs typeface="Poppins"/>
                  <a:sym typeface="Poppins"/>
                </a:rPr>
                <a:t>85</a:t>
              </a:r>
              <a:r>
                <a:rPr lang="en" sz="1200">
                  <a:solidFill>
                    <a:srgbClr val="09100F"/>
                  </a:solidFill>
                  <a:latin typeface="Poppins"/>
                  <a:ea typeface="Poppins"/>
                  <a:cs typeface="Poppins"/>
                  <a:sym typeface="Poppins"/>
                </a:rPr>
                <a:t>%</a:t>
              </a:r>
              <a:endParaRPr sz="1200">
                <a:solidFill>
                  <a:srgbClr val="09100F"/>
                </a:solidFill>
                <a:latin typeface="Poppins"/>
                <a:ea typeface="Poppins"/>
                <a:cs typeface="Poppins"/>
                <a:sym typeface="Poppins"/>
              </a:endParaRPr>
            </a:p>
          </p:txBody>
        </p:sp>
      </p:grpSp>
      <p:grpSp>
        <p:nvGrpSpPr>
          <p:cNvPr id="935" name="Google Shape;935;p66"/>
          <p:cNvGrpSpPr/>
          <p:nvPr/>
        </p:nvGrpSpPr>
        <p:grpSpPr>
          <a:xfrm>
            <a:off x="6838587" y="2490260"/>
            <a:ext cx="1232256" cy="1231292"/>
            <a:chOff x="6840496" y="2487668"/>
            <a:chExt cx="1232256" cy="1231292"/>
          </a:xfrm>
        </p:grpSpPr>
        <p:sp>
          <p:nvSpPr>
            <p:cNvPr id="936" name="Google Shape;936;p66"/>
            <p:cNvSpPr/>
            <p:nvPr/>
          </p:nvSpPr>
          <p:spPr>
            <a:xfrm rot="-843">
              <a:off x="6844600" y="2492695"/>
              <a:ext cx="1224000" cy="1223400"/>
            </a:xfrm>
            <a:prstGeom prst="ellipse">
              <a:avLst/>
            </a:prstGeom>
            <a:solidFill>
              <a:srgbClr val="CECFCF"/>
            </a:solidFill>
            <a:ln>
              <a:noFill/>
            </a:ln>
          </p:spPr>
          <p:txBody>
            <a:bodyPr anchorCtr="0" anchor="ctr" bIns="17125" lIns="34275" spcFirstLastPara="1" rIns="34275" wrap="square" tIns="17125">
              <a:noAutofit/>
            </a:bodyPr>
            <a:lstStyle/>
            <a:p>
              <a:pPr indent="0" lvl="0" marL="0" marR="0" rtl="0" algn="ctr">
                <a:spcBef>
                  <a:spcPts val="0"/>
                </a:spcBef>
                <a:spcAft>
                  <a:spcPts val="0"/>
                </a:spcAft>
                <a:buNone/>
              </a:pPr>
              <a:r>
                <a:t/>
              </a:r>
              <a:endParaRPr sz="1400">
                <a:solidFill>
                  <a:srgbClr val="777777"/>
                </a:solidFill>
                <a:latin typeface="Poppins"/>
                <a:ea typeface="Poppins"/>
                <a:cs typeface="Poppins"/>
                <a:sym typeface="Poppins"/>
              </a:endParaRPr>
            </a:p>
          </p:txBody>
        </p:sp>
        <p:sp>
          <p:nvSpPr>
            <p:cNvPr id="937" name="Google Shape;937;p66"/>
            <p:cNvSpPr/>
            <p:nvPr/>
          </p:nvSpPr>
          <p:spPr>
            <a:xfrm rot="5422593">
              <a:off x="6844985" y="2491192"/>
              <a:ext cx="1223279" cy="1224243"/>
            </a:xfrm>
            <a:prstGeom prst="pie">
              <a:avLst>
                <a:gd fmla="val 10766470" name="adj1"/>
                <a:gd fmla="val 1045168" name="adj2"/>
              </a:avLst>
            </a:prstGeom>
            <a:solidFill>
              <a:srgbClr val="6B706F"/>
            </a:solidFill>
            <a:ln>
              <a:noFill/>
            </a:ln>
          </p:spPr>
          <p:txBody>
            <a:bodyPr anchorCtr="0" anchor="ctr" bIns="17125" lIns="34275" spcFirstLastPara="1" rIns="34275" wrap="square" tIns="17125">
              <a:noAutofit/>
            </a:bodyPr>
            <a:lstStyle/>
            <a:p>
              <a:pPr indent="0" lvl="0" marL="0" marR="0" rtl="0" algn="ctr">
                <a:spcBef>
                  <a:spcPts val="0"/>
                </a:spcBef>
                <a:spcAft>
                  <a:spcPts val="0"/>
                </a:spcAft>
                <a:buNone/>
              </a:pPr>
              <a:r>
                <a:t/>
              </a:r>
              <a:endParaRPr sz="1400">
                <a:solidFill>
                  <a:srgbClr val="777777"/>
                </a:solidFill>
                <a:latin typeface="Poppins"/>
                <a:ea typeface="Poppins"/>
                <a:cs typeface="Poppins"/>
                <a:sym typeface="Poppins"/>
              </a:endParaRPr>
            </a:p>
          </p:txBody>
        </p:sp>
        <p:sp>
          <p:nvSpPr>
            <p:cNvPr id="938" name="Google Shape;938;p66"/>
            <p:cNvSpPr/>
            <p:nvPr/>
          </p:nvSpPr>
          <p:spPr>
            <a:xfrm>
              <a:off x="6932052" y="2583006"/>
              <a:ext cx="1045200" cy="1045800"/>
            </a:xfrm>
            <a:prstGeom prst="ellipse">
              <a:avLst/>
            </a:prstGeom>
            <a:solidFill>
              <a:schemeClr val="lt1"/>
            </a:solidFill>
            <a:ln>
              <a:noFill/>
            </a:ln>
          </p:spPr>
          <p:txBody>
            <a:bodyPr anchorCtr="0" anchor="ctr" bIns="17125" lIns="34275" spcFirstLastPara="1" rIns="34275" wrap="square" tIns="17125">
              <a:noAutofit/>
            </a:bodyPr>
            <a:lstStyle/>
            <a:p>
              <a:pPr indent="0" lvl="0" marL="0" rtl="0" algn="ctr">
                <a:spcBef>
                  <a:spcPts val="0"/>
                </a:spcBef>
                <a:spcAft>
                  <a:spcPts val="0"/>
                </a:spcAft>
                <a:buNone/>
              </a:pPr>
              <a:r>
                <a:rPr lang="en" sz="1200">
                  <a:solidFill>
                    <a:srgbClr val="09100F"/>
                  </a:solidFill>
                  <a:latin typeface="Poppins"/>
                  <a:ea typeface="Poppins"/>
                  <a:cs typeface="Poppins"/>
                  <a:sym typeface="Poppins"/>
                </a:rPr>
                <a:t>61</a:t>
              </a:r>
              <a:r>
                <a:rPr lang="en" sz="1200">
                  <a:solidFill>
                    <a:srgbClr val="09100F"/>
                  </a:solidFill>
                  <a:latin typeface="Poppins"/>
                  <a:ea typeface="Poppins"/>
                  <a:cs typeface="Poppins"/>
                  <a:sym typeface="Poppins"/>
                </a:rPr>
                <a:t>%</a:t>
              </a:r>
              <a:endParaRPr sz="1200">
                <a:solidFill>
                  <a:srgbClr val="09100F"/>
                </a:solidFill>
                <a:latin typeface="Poppins"/>
                <a:ea typeface="Poppins"/>
                <a:cs typeface="Poppins"/>
                <a:sym typeface="Poppins"/>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2" name="Shape 942"/>
        <p:cNvGrpSpPr/>
        <p:nvPr/>
      </p:nvGrpSpPr>
      <p:grpSpPr>
        <a:xfrm>
          <a:off x="0" y="0"/>
          <a:ext cx="0" cy="0"/>
          <a:chOff x="0" y="0"/>
          <a:chExt cx="0" cy="0"/>
        </a:xfrm>
      </p:grpSpPr>
      <p:sp>
        <p:nvSpPr>
          <p:cNvPr id="943" name="Google Shape;943;p67"/>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944" name="Google Shape;944;p67"/>
          <p:cNvSpPr txBox="1"/>
          <p:nvPr>
            <p:ph idx="3" type="subTitle"/>
          </p:nvPr>
        </p:nvSpPr>
        <p:spPr>
          <a:xfrm>
            <a:off x="4499550" y="184450"/>
            <a:ext cx="4290900" cy="1629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
              <a:t>Objectives | Key Results</a:t>
            </a:r>
            <a:endParaRPr/>
          </a:p>
          <a:p>
            <a:pPr indent="0" lvl="0" marL="0" rtl="0" algn="r">
              <a:spcBef>
                <a:spcPts val="0"/>
              </a:spcBef>
              <a:spcAft>
                <a:spcPts val="0"/>
              </a:spcAft>
              <a:buNone/>
            </a:pPr>
            <a:r>
              <a:t/>
            </a:r>
            <a:endParaRPr/>
          </a:p>
        </p:txBody>
      </p:sp>
      <p:sp>
        <p:nvSpPr>
          <p:cNvPr id="945" name="Google Shape;945;p67"/>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Demand Generation OKRs</a:t>
            </a:r>
            <a:endParaRPr/>
          </a:p>
        </p:txBody>
      </p:sp>
      <p:graphicFrame>
        <p:nvGraphicFramePr>
          <p:cNvPr id="946" name="Google Shape;946;p67"/>
          <p:cNvGraphicFramePr/>
          <p:nvPr/>
        </p:nvGraphicFramePr>
        <p:xfrm>
          <a:off x="501830" y="1544275"/>
          <a:ext cx="3000000" cy="3000000"/>
        </p:xfrm>
        <a:graphic>
          <a:graphicData uri="http://schemas.openxmlformats.org/drawingml/2006/table">
            <a:tbl>
              <a:tblPr bandRow="1" firstRow="1">
                <a:noFill/>
                <a:tableStyleId>{9A7064FC-4FFD-40A7-958D-3BD04F689DA3}</a:tableStyleId>
              </a:tblPr>
              <a:tblGrid>
                <a:gridCol w="2713450"/>
                <a:gridCol w="2713450"/>
                <a:gridCol w="2713450"/>
              </a:tblGrid>
              <a:tr h="664650">
                <a:tc>
                  <a:txBody>
                    <a:bodyPr/>
                    <a:lstStyle/>
                    <a:p>
                      <a:pPr indent="0" lvl="0" marL="0" rtl="0" algn="l">
                        <a:lnSpc>
                          <a:spcPct val="115000"/>
                        </a:lnSpc>
                        <a:spcBef>
                          <a:spcPts val="0"/>
                        </a:spcBef>
                        <a:spcAft>
                          <a:spcPts val="0"/>
                        </a:spcAft>
                        <a:buNone/>
                      </a:pPr>
                      <a:r>
                        <a:rPr lang="en" sz="1300">
                          <a:latin typeface="Poppins"/>
                          <a:ea typeface="Poppins"/>
                          <a:cs typeface="Poppins"/>
                          <a:sym typeface="Poppins"/>
                        </a:rPr>
                        <a:t>Generate more Marketing Qualified Leads (MQLs)</a:t>
                      </a:r>
                      <a:endParaRPr sz="1300">
                        <a:latin typeface="Poppins"/>
                        <a:ea typeface="Poppins"/>
                        <a:cs typeface="Poppins"/>
                        <a:sym typeface="Poppins"/>
                      </a:endParaRPr>
                    </a:p>
                  </a:txBody>
                  <a:tcPr marT="45725" marB="45725" marR="91450" marL="91450" anchor="ctr">
                    <a:lnB cap="flat" cmpd="sng" w="9525">
                      <a:solidFill>
                        <a:srgbClr val="FFFFFF"/>
                      </a:solidFill>
                      <a:prstDash val="solid"/>
                      <a:round/>
                      <a:headEnd len="sm" w="sm" type="none"/>
                      <a:tailEnd len="sm" w="sm" type="none"/>
                    </a:lnB>
                    <a:solidFill>
                      <a:srgbClr val="9D9F9F"/>
                    </a:solidFill>
                  </a:tcPr>
                </a:tc>
                <a:tc>
                  <a:txBody>
                    <a:bodyPr/>
                    <a:lstStyle/>
                    <a:p>
                      <a:pPr indent="0" lvl="0" marL="0" rtl="0" algn="l">
                        <a:lnSpc>
                          <a:spcPct val="115000"/>
                        </a:lnSpc>
                        <a:spcBef>
                          <a:spcPts val="0"/>
                        </a:spcBef>
                        <a:spcAft>
                          <a:spcPts val="0"/>
                        </a:spcAft>
                        <a:buNone/>
                      </a:pPr>
                      <a:r>
                        <a:rPr lang="en" sz="1300">
                          <a:latin typeface="Poppins"/>
                          <a:ea typeface="Poppins"/>
                          <a:cs typeface="Poppins"/>
                          <a:sym typeface="Poppins"/>
                        </a:rPr>
                        <a:t>Optimize our Customer Acquisition</a:t>
                      </a:r>
                      <a:endParaRPr sz="1300">
                        <a:latin typeface="Poppins"/>
                        <a:ea typeface="Poppins"/>
                        <a:cs typeface="Poppins"/>
                        <a:sym typeface="Poppins"/>
                      </a:endParaRPr>
                    </a:p>
                  </a:txBody>
                  <a:tcPr marT="45725" marB="45725" marR="91450" marL="91450" anchor="ctr">
                    <a:lnB cap="flat" cmpd="sng" w="9525">
                      <a:solidFill>
                        <a:srgbClr val="FFFFFF"/>
                      </a:solidFill>
                      <a:prstDash val="solid"/>
                      <a:round/>
                      <a:headEnd len="sm" w="sm" type="none"/>
                      <a:tailEnd len="sm" w="sm" type="none"/>
                    </a:lnB>
                    <a:solidFill>
                      <a:srgbClr val="3A403F"/>
                    </a:solidFill>
                  </a:tcPr>
                </a:tc>
                <a:tc>
                  <a:txBody>
                    <a:bodyPr/>
                    <a:lstStyle/>
                    <a:p>
                      <a:pPr indent="0" lvl="0" marL="0" rtl="0" algn="l">
                        <a:lnSpc>
                          <a:spcPct val="115000"/>
                        </a:lnSpc>
                        <a:spcBef>
                          <a:spcPts val="0"/>
                        </a:spcBef>
                        <a:spcAft>
                          <a:spcPts val="0"/>
                        </a:spcAft>
                        <a:buNone/>
                      </a:pPr>
                      <a:r>
                        <a:rPr lang="en" sz="1300">
                          <a:latin typeface="Poppins"/>
                          <a:ea typeface="Poppins"/>
                          <a:cs typeface="Poppins"/>
                          <a:sym typeface="Poppins"/>
                        </a:rPr>
                        <a:t>Implement Account Based Marketing</a:t>
                      </a:r>
                      <a:endParaRPr sz="1300">
                        <a:latin typeface="Poppins"/>
                        <a:ea typeface="Poppins"/>
                        <a:cs typeface="Poppins"/>
                        <a:sym typeface="Poppins"/>
                      </a:endParaRPr>
                    </a:p>
                  </a:txBody>
                  <a:tcPr marT="45725" marB="45725" marR="91450" marL="91450" anchor="ctr">
                    <a:lnB cap="flat" cmpd="sng" w="9525">
                      <a:solidFill>
                        <a:srgbClr val="FFFFFF"/>
                      </a:solidFill>
                      <a:prstDash val="solid"/>
                      <a:round/>
                      <a:headEnd len="sm" w="sm" type="none"/>
                      <a:tailEnd len="sm" w="sm" type="none"/>
                    </a:lnB>
                    <a:solidFill>
                      <a:srgbClr val="6B706F"/>
                    </a:solidFill>
                  </a:tcPr>
                </a:tc>
              </a:tr>
              <a:tr h="2205050">
                <a:tc>
                  <a:txBody>
                    <a:bodyPr/>
                    <a:lstStyle/>
                    <a:p>
                      <a:pPr indent="0" lvl="0" marL="0" rtl="0" algn="l">
                        <a:lnSpc>
                          <a:spcPct val="115000"/>
                        </a:lnSpc>
                        <a:spcBef>
                          <a:spcPts val="0"/>
                        </a:spcBef>
                        <a:spcAft>
                          <a:spcPts val="0"/>
                        </a:spcAft>
                        <a:buNone/>
                      </a:pPr>
                      <a:r>
                        <a:rPr lang="en" sz="1200">
                          <a:latin typeface="Poppins"/>
                          <a:ea typeface="Poppins"/>
                          <a:cs typeface="Poppins"/>
                          <a:sym typeface="Poppins"/>
                        </a:rPr>
                        <a:t>Generate 150 MQLs from email marketing </a:t>
                      </a:r>
                      <a:endParaRPr sz="1200">
                        <a:latin typeface="Poppins"/>
                        <a:ea typeface="Poppins"/>
                        <a:cs typeface="Poppins"/>
                        <a:sym typeface="Poppins"/>
                      </a:endParaRPr>
                    </a:p>
                    <a:p>
                      <a:pPr indent="0" lvl="0" marL="0" rtl="0" algn="l">
                        <a:lnSpc>
                          <a:spcPct val="115000"/>
                        </a:lnSpc>
                        <a:spcBef>
                          <a:spcPts val="1000"/>
                        </a:spcBef>
                        <a:spcAft>
                          <a:spcPts val="0"/>
                        </a:spcAft>
                        <a:buNone/>
                      </a:pPr>
                      <a:r>
                        <a:rPr lang="en" sz="1200">
                          <a:latin typeface="Poppins"/>
                          <a:ea typeface="Poppins"/>
                          <a:cs typeface="Poppins"/>
                          <a:sym typeface="Poppins"/>
                        </a:rPr>
                        <a:t>Generate 100 MQLs from AdWords</a:t>
                      </a:r>
                      <a:endParaRPr sz="1200">
                        <a:latin typeface="Poppins"/>
                        <a:ea typeface="Poppins"/>
                        <a:cs typeface="Poppins"/>
                        <a:sym typeface="Poppins"/>
                      </a:endParaRPr>
                    </a:p>
                    <a:p>
                      <a:pPr indent="0" lvl="0" marL="0" rtl="0" algn="l">
                        <a:lnSpc>
                          <a:spcPct val="115000"/>
                        </a:lnSpc>
                        <a:spcBef>
                          <a:spcPts val="1000"/>
                        </a:spcBef>
                        <a:spcAft>
                          <a:spcPts val="0"/>
                        </a:spcAft>
                        <a:buNone/>
                      </a:pPr>
                      <a:r>
                        <a:rPr lang="en" sz="1200">
                          <a:latin typeface="Poppins"/>
                          <a:ea typeface="Poppins"/>
                          <a:cs typeface="Poppins"/>
                          <a:sym typeface="Poppins"/>
                        </a:rPr>
                        <a:t>Generate 50 MQLs from organic search</a:t>
                      </a:r>
                      <a:endParaRPr sz="1200">
                        <a:latin typeface="Poppins"/>
                        <a:ea typeface="Poppins"/>
                        <a:cs typeface="Poppins"/>
                        <a:sym typeface="Poppins"/>
                      </a:endParaRPr>
                    </a:p>
                    <a:p>
                      <a:pPr indent="0" lvl="0" marL="0" rtl="0" algn="l">
                        <a:lnSpc>
                          <a:spcPct val="115000"/>
                        </a:lnSpc>
                        <a:spcBef>
                          <a:spcPts val="1000"/>
                        </a:spcBef>
                        <a:spcAft>
                          <a:spcPts val="1000"/>
                        </a:spcAft>
                        <a:buNone/>
                      </a:pPr>
                      <a:r>
                        <a:rPr lang="en" sz="1200">
                          <a:latin typeface="Poppins"/>
                          <a:ea typeface="Poppins"/>
                          <a:cs typeface="Poppins"/>
                          <a:sym typeface="Poppins"/>
                        </a:rPr>
                        <a:t>Generate Net-New Unique leads via Account-Based Marketing</a:t>
                      </a:r>
                      <a:endParaRPr sz="1200">
                        <a:latin typeface="Poppins"/>
                        <a:ea typeface="Poppins"/>
                        <a:cs typeface="Poppins"/>
                        <a:sym typeface="Poppins"/>
                      </a:endParaRPr>
                    </a:p>
                  </a:txBody>
                  <a:tcPr marT="182875" marB="45725" marR="91450" marL="91450">
                    <a:lnT cap="flat" cmpd="sng" w="9525">
                      <a:solidFill>
                        <a:srgbClr val="FFFFFF"/>
                      </a:solidFill>
                      <a:prstDash val="solid"/>
                      <a:round/>
                      <a:headEnd len="sm" w="sm" type="none"/>
                      <a:tailEnd len="sm" w="sm" type="none"/>
                    </a:lnT>
                    <a:solidFill>
                      <a:srgbClr val="F5F1E8"/>
                    </a:solidFill>
                  </a:tcPr>
                </a:tc>
                <a:tc>
                  <a:txBody>
                    <a:bodyPr/>
                    <a:lstStyle/>
                    <a:p>
                      <a:pPr indent="0" lvl="0" marL="0" rtl="0" algn="l">
                        <a:lnSpc>
                          <a:spcPct val="115000"/>
                        </a:lnSpc>
                        <a:spcBef>
                          <a:spcPts val="0"/>
                        </a:spcBef>
                        <a:spcAft>
                          <a:spcPts val="0"/>
                        </a:spcAft>
                        <a:buNone/>
                      </a:pPr>
                      <a:r>
                        <a:rPr lang="en" sz="1200">
                          <a:latin typeface="Poppins"/>
                          <a:ea typeface="Poppins"/>
                          <a:cs typeface="Poppins"/>
                          <a:sym typeface="Poppins"/>
                        </a:rPr>
                        <a:t>Improve our new marketing automation process</a:t>
                      </a:r>
                      <a:endParaRPr sz="1200">
                        <a:latin typeface="Poppins"/>
                        <a:ea typeface="Poppins"/>
                        <a:cs typeface="Poppins"/>
                        <a:sym typeface="Poppins"/>
                      </a:endParaRPr>
                    </a:p>
                    <a:p>
                      <a:pPr indent="0" lvl="0" marL="0" rtl="0" algn="l">
                        <a:lnSpc>
                          <a:spcPct val="115000"/>
                        </a:lnSpc>
                        <a:spcBef>
                          <a:spcPts val="1000"/>
                        </a:spcBef>
                        <a:spcAft>
                          <a:spcPts val="0"/>
                        </a:spcAft>
                        <a:buNone/>
                      </a:pPr>
                      <a:r>
                        <a:rPr lang="en" sz="1200">
                          <a:latin typeface="Poppins"/>
                          <a:ea typeface="Poppins"/>
                          <a:cs typeface="Poppins"/>
                          <a:sym typeface="Poppins"/>
                        </a:rPr>
                        <a:t>Reduce the Customer Acquisition Costs by 20% in Q3</a:t>
                      </a:r>
                      <a:endParaRPr sz="1200">
                        <a:latin typeface="Poppins"/>
                        <a:ea typeface="Poppins"/>
                        <a:cs typeface="Poppins"/>
                        <a:sym typeface="Poppins"/>
                      </a:endParaRPr>
                    </a:p>
                    <a:p>
                      <a:pPr indent="0" lvl="0" marL="0" rtl="0" algn="l">
                        <a:lnSpc>
                          <a:spcPct val="115000"/>
                        </a:lnSpc>
                        <a:spcBef>
                          <a:spcPts val="1000"/>
                        </a:spcBef>
                        <a:spcAft>
                          <a:spcPts val="1000"/>
                        </a:spcAft>
                        <a:buNone/>
                      </a:pPr>
                      <a:r>
                        <a:rPr lang="en" sz="1200">
                          <a:latin typeface="Poppins"/>
                          <a:ea typeface="Poppins"/>
                          <a:cs typeface="Poppins"/>
                          <a:sym typeface="Poppins"/>
                        </a:rPr>
                        <a:t>Build a new tops-down and bottoms-up Excel model to analyze the ROI</a:t>
                      </a:r>
                      <a:endParaRPr sz="1200">
                        <a:latin typeface="Poppins"/>
                        <a:ea typeface="Poppins"/>
                        <a:cs typeface="Poppins"/>
                        <a:sym typeface="Poppins"/>
                      </a:endParaRPr>
                    </a:p>
                  </a:txBody>
                  <a:tcPr marT="182875" marB="45725" marR="91450" marL="91425">
                    <a:lnT cap="flat" cmpd="sng" w="9525">
                      <a:solidFill>
                        <a:srgbClr val="FFFFFF"/>
                      </a:solidFill>
                      <a:prstDash val="solid"/>
                      <a:round/>
                      <a:headEnd len="sm" w="sm" type="none"/>
                      <a:tailEnd len="sm" w="sm" type="none"/>
                    </a:lnT>
                    <a:solidFill>
                      <a:srgbClr val="F5F1E8"/>
                    </a:solidFill>
                  </a:tcPr>
                </a:tc>
                <a:tc>
                  <a:txBody>
                    <a:bodyPr/>
                    <a:lstStyle/>
                    <a:p>
                      <a:pPr indent="0" lvl="0" marL="0" rtl="0" algn="l">
                        <a:lnSpc>
                          <a:spcPct val="115000"/>
                        </a:lnSpc>
                        <a:spcBef>
                          <a:spcPts val="0"/>
                        </a:spcBef>
                        <a:spcAft>
                          <a:spcPts val="0"/>
                        </a:spcAft>
                        <a:buNone/>
                      </a:pPr>
                      <a:r>
                        <a:rPr lang="en" sz="1200">
                          <a:latin typeface="Poppins"/>
                          <a:ea typeface="Poppins"/>
                          <a:cs typeface="Poppins"/>
                          <a:sym typeface="Poppins"/>
                        </a:rPr>
                        <a:t>Document and implement the new ABM process</a:t>
                      </a:r>
                      <a:endParaRPr sz="1200">
                        <a:latin typeface="Poppins"/>
                        <a:ea typeface="Poppins"/>
                        <a:cs typeface="Poppins"/>
                        <a:sym typeface="Poppins"/>
                      </a:endParaRPr>
                    </a:p>
                    <a:p>
                      <a:pPr indent="0" lvl="0" marL="0" rtl="0" algn="l">
                        <a:lnSpc>
                          <a:spcPct val="115000"/>
                        </a:lnSpc>
                        <a:spcBef>
                          <a:spcPts val="1000"/>
                        </a:spcBef>
                        <a:spcAft>
                          <a:spcPts val="0"/>
                        </a:spcAft>
                        <a:buNone/>
                      </a:pPr>
                      <a:r>
                        <a:rPr lang="en" sz="1200">
                          <a:latin typeface="Poppins"/>
                          <a:ea typeface="Poppins"/>
                          <a:cs typeface="Poppins"/>
                          <a:sym typeface="Poppins"/>
                        </a:rPr>
                        <a:t>Do 2 weekly alignment meetings with the SDR team</a:t>
                      </a:r>
                      <a:endParaRPr sz="1200">
                        <a:latin typeface="Poppins"/>
                        <a:ea typeface="Poppins"/>
                        <a:cs typeface="Poppins"/>
                        <a:sym typeface="Poppins"/>
                      </a:endParaRPr>
                    </a:p>
                    <a:p>
                      <a:pPr indent="0" lvl="0" marL="0" rtl="0" algn="l">
                        <a:lnSpc>
                          <a:spcPct val="115000"/>
                        </a:lnSpc>
                        <a:spcBef>
                          <a:spcPts val="1000"/>
                        </a:spcBef>
                        <a:spcAft>
                          <a:spcPts val="0"/>
                        </a:spcAft>
                        <a:buNone/>
                      </a:pPr>
                      <a:r>
                        <a:rPr lang="en" sz="1200">
                          <a:latin typeface="Poppins"/>
                          <a:ea typeface="Poppins"/>
                          <a:cs typeface="Poppins"/>
                          <a:sym typeface="Poppins"/>
                        </a:rPr>
                        <a:t>Do 1 weekly alignment meeting with SDR team managers</a:t>
                      </a:r>
                      <a:endParaRPr sz="1200">
                        <a:latin typeface="Poppins"/>
                        <a:ea typeface="Poppins"/>
                        <a:cs typeface="Poppins"/>
                        <a:sym typeface="Poppins"/>
                      </a:endParaRPr>
                    </a:p>
                    <a:p>
                      <a:pPr indent="0" lvl="0" marL="0" rtl="0" algn="l">
                        <a:lnSpc>
                          <a:spcPct val="115000"/>
                        </a:lnSpc>
                        <a:spcBef>
                          <a:spcPts val="1000"/>
                        </a:spcBef>
                        <a:spcAft>
                          <a:spcPts val="1000"/>
                        </a:spcAft>
                        <a:buNone/>
                      </a:pPr>
                      <a:r>
                        <a:rPr lang="en" sz="1200">
                          <a:latin typeface="Poppins"/>
                          <a:ea typeface="Poppins"/>
                          <a:cs typeface="Poppins"/>
                          <a:sym typeface="Poppins"/>
                        </a:rPr>
                        <a:t>Generate 20% of closed-won sales via ABM efforts in Q4</a:t>
                      </a:r>
                      <a:endParaRPr sz="1200">
                        <a:latin typeface="Poppins"/>
                        <a:ea typeface="Poppins"/>
                        <a:cs typeface="Poppins"/>
                        <a:sym typeface="Poppins"/>
                      </a:endParaRPr>
                    </a:p>
                  </a:txBody>
                  <a:tcPr marT="182875" marB="45725" marR="91450" marL="91450">
                    <a:lnT cap="flat" cmpd="sng" w="9525">
                      <a:solidFill>
                        <a:srgbClr val="FFFFFF"/>
                      </a:solidFill>
                      <a:prstDash val="solid"/>
                      <a:round/>
                      <a:headEnd len="sm" w="sm" type="none"/>
                      <a:tailEnd len="sm" w="sm" type="none"/>
                    </a:lnT>
                    <a:solidFill>
                      <a:srgbClr val="F5F1E8"/>
                    </a:solid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0" name="Shape 950"/>
        <p:cNvGrpSpPr/>
        <p:nvPr/>
      </p:nvGrpSpPr>
      <p:grpSpPr>
        <a:xfrm>
          <a:off x="0" y="0"/>
          <a:ext cx="0" cy="0"/>
          <a:chOff x="0" y="0"/>
          <a:chExt cx="0" cy="0"/>
        </a:xfrm>
      </p:grpSpPr>
      <p:sp>
        <p:nvSpPr>
          <p:cNvPr id="951" name="Google Shape;951;p68"/>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952" name="Google Shape;952;p68"/>
          <p:cNvSpPr txBox="1"/>
          <p:nvPr>
            <p:ph idx="3" type="subTitle"/>
          </p:nvPr>
        </p:nvSpPr>
        <p:spPr>
          <a:xfrm>
            <a:off x="4499550" y="184450"/>
            <a:ext cx="4290900" cy="1629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
              <a:t>Objectives | Key Results</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p:txBody>
      </p:sp>
      <p:sp>
        <p:nvSpPr>
          <p:cNvPr id="953" name="Google Shape;953;p68"/>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Online Marketing OKRs</a:t>
            </a:r>
            <a:endParaRPr/>
          </a:p>
        </p:txBody>
      </p:sp>
      <p:graphicFrame>
        <p:nvGraphicFramePr>
          <p:cNvPr id="954" name="Google Shape;954;p68"/>
          <p:cNvGraphicFramePr/>
          <p:nvPr/>
        </p:nvGraphicFramePr>
        <p:xfrm>
          <a:off x="501830" y="1544275"/>
          <a:ext cx="3000000" cy="3000000"/>
        </p:xfrm>
        <a:graphic>
          <a:graphicData uri="http://schemas.openxmlformats.org/drawingml/2006/table">
            <a:tbl>
              <a:tblPr bandRow="1" firstRow="1">
                <a:noFill/>
                <a:tableStyleId>{9A7064FC-4FFD-40A7-958D-3BD04F689DA3}</a:tableStyleId>
              </a:tblPr>
              <a:tblGrid>
                <a:gridCol w="2713450"/>
                <a:gridCol w="2713450"/>
                <a:gridCol w="2713450"/>
              </a:tblGrid>
              <a:tr h="664650">
                <a:tc>
                  <a:txBody>
                    <a:bodyPr/>
                    <a:lstStyle/>
                    <a:p>
                      <a:pPr indent="0" lvl="0" marL="0" rtl="0" algn="l">
                        <a:lnSpc>
                          <a:spcPct val="115000"/>
                        </a:lnSpc>
                        <a:spcBef>
                          <a:spcPts val="0"/>
                        </a:spcBef>
                        <a:spcAft>
                          <a:spcPts val="0"/>
                        </a:spcAft>
                        <a:buNone/>
                      </a:pPr>
                      <a:r>
                        <a:rPr lang="en" sz="1300">
                          <a:latin typeface="Poppins"/>
                          <a:ea typeface="Poppins"/>
                          <a:cs typeface="Poppins"/>
                          <a:sym typeface="Poppins"/>
                        </a:rPr>
                        <a:t>Improve our website and increase the conversions</a:t>
                      </a:r>
                      <a:endParaRPr sz="1300">
                        <a:latin typeface="Poppins"/>
                        <a:ea typeface="Poppins"/>
                        <a:cs typeface="Poppins"/>
                        <a:sym typeface="Poppins"/>
                      </a:endParaRPr>
                    </a:p>
                  </a:txBody>
                  <a:tcPr marT="45725" marB="45725" marR="91450" marL="91450" anchor="ctr">
                    <a:lnB cap="flat" cmpd="sng" w="9525">
                      <a:solidFill>
                        <a:srgbClr val="FFFFFF"/>
                      </a:solidFill>
                      <a:prstDash val="solid"/>
                      <a:round/>
                      <a:headEnd len="sm" w="sm" type="none"/>
                      <a:tailEnd len="sm" w="sm" type="none"/>
                    </a:lnB>
                    <a:solidFill>
                      <a:srgbClr val="3A403F"/>
                    </a:solidFill>
                  </a:tcPr>
                </a:tc>
                <a:tc>
                  <a:txBody>
                    <a:bodyPr/>
                    <a:lstStyle/>
                    <a:p>
                      <a:pPr indent="0" lvl="0" marL="0" rtl="0" algn="l">
                        <a:lnSpc>
                          <a:spcPct val="115000"/>
                        </a:lnSpc>
                        <a:spcBef>
                          <a:spcPts val="0"/>
                        </a:spcBef>
                        <a:spcAft>
                          <a:spcPts val="0"/>
                        </a:spcAft>
                        <a:buNone/>
                      </a:pPr>
                      <a:r>
                        <a:rPr lang="en" sz="1300">
                          <a:latin typeface="Poppins"/>
                          <a:ea typeface="Poppins"/>
                          <a:cs typeface="Poppins"/>
                          <a:sym typeface="Poppins"/>
                        </a:rPr>
                        <a:t>Improve our PPC Campaign</a:t>
                      </a:r>
                      <a:endParaRPr sz="1300">
                        <a:latin typeface="Poppins"/>
                        <a:ea typeface="Poppins"/>
                        <a:cs typeface="Poppins"/>
                        <a:sym typeface="Poppins"/>
                      </a:endParaRPr>
                    </a:p>
                  </a:txBody>
                  <a:tcPr marT="45725" marB="45725" marR="91450" marL="91450" anchor="ctr">
                    <a:lnB cap="flat" cmpd="sng" w="9525">
                      <a:solidFill>
                        <a:srgbClr val="FFFFFF"/>
                      </a:solidFill>
                      <a:prstDash val="solid"/>
                      <a:round/>
                      <a:headEnd len="sm" w="sm" type="none"/>
                      <a:tailEnd len="sm" w="sm" type="none"/>
                    </a:lnB>
                    <a:solidFill>
                      <a:srgbClr val="6B706F"/>
                    </a:solidFill>
                  </a:tcPr>
                </a:tc>
                <a:tc>
                  <a:txBody>
                    <a:bodyPr/>
                    <a:lstStyle/>
                    <a:p>
                      <a:pPr indent="0" lvl="0" marL="0" rtl="0" algn="l">
                        <a:lnSpc>
                          <a:spcPct val="115000"/>
                        </a:lnSpc>
                        <a:spcBef>
                          <a:spcPts val="0"/>
                        </a:spcBef>
                        <a:spcAft>
                          <a:spcPts val="0"/>
                        </a:spcAft>
                        <a:buNone/>
                      </a:pPr>
                      <a:r>
                        <a:rPr lang="en" sz="1300">
                          <a:latin typeface="Poppins"/>
                          <a:ea typeface="Poppins"/>
                          <a:cs typeface="Poppins"/>
                          <a:sym typeface="Poppins"/>
                        </a:rPr>
                        <a:t>Implement Account Based Marketing</a:t>
                      </a:r>
                      <a:endParaRPr sz="1300">
                        <a:latin typeface="Poppins"/>
                        <a:ea typeface="Poppins"/>
                        <a:cs typeface="Poppins"/>
                        <a:sym typeface="Poppins"/>
                      </a:endParaRPr>
                    </a:p>
                  </a:txBody>
                  <a:tcPr marT="45725" marB="45725" marR="91450" marL="91450" anchor="ctr">
                    <a:lnB cap="flat" cmpd="sng" w="9525">
                      <a:solidFill>
                        <a:srgbClr val="FFFFFF"/>
                      </a:solidFill>
                      <a:prstDash val="solid"/>
                      <a:round/>
                      <a:headEnd len="sm" w="sm" type="none"/>
                      <a:tailEnd len="sm" w="sm" type="none"/>
                    </a:lnB>
                    <a:solidFill>
                      <a:srgbClr val="3A403F"/>
                    </a:solidFill>
                  </a:tcPr>
                </a:tc>
              </a:tr>
              <a:tr h="2205050">
                <a:tc>
                  <a:txBody>
                    <a:bodyPr/>
                    <a:lstStyle/>
                    <a:p>
                      <a:pPr indent="0" lvl="0" marL="0" rtl="0" algn="l">
                        <a:lnSpc>
                          <a:spcPct val="115000"/>
                        </a:lnSpc>
                        <a:spcBef>
                          <a:spcPts val="0"/>
                        </a:spcBef>
                        <a:spcAft>
                          <a:spcPts val="0"/>
                        </a:spcAft>
                        <a:buNone/>
                      </a:pPr>
                      <a:r>
                        <a:rPr lang="en" sz="1200">
                          <a:latin typeface="Poppins"/>
                          <a:ea typeface="Poppins"/>
                          <a:cs typeface="Poppins"/>
                          <a:sym typeface="Poppins"/>
                        </a:rPr>
                        <a:t>Grow website visitors by 7% every month</a:t>
                      </a:r>
                      <a:endParaRPr sz="1200">
                        <a:latin typeface="Poppins"/>
                        <a:ea typeface="Poppins"/>
                        <a:cs typeface="Poppins"/>
                        <a:sym typeface="Poppins"/>
                      </a:endParaRPr>
                    </a:p>
                    <a:p>
                      <a:pPr indent="0" lvl="0" marL="0" rtl="0" algn="l">
                        <a:lnSpc>
                          <a:spcPct val="115000"/>
                        </a:lnSpc>
                        <a:spcBef>
                          <a:spcPts val="1000"/>
                        </a:spcBef>
                        <a:spcAft>
                          <a:spcPts val="1000"/>
                        </a:spcAft>
                        <a:buNone/>
                      </a:pPr>
                      <a:r>
                        <a:rPr lang="en" sz="1200">
                          <a:latin typeface="Poppins"/>
                          <a:ea typeface="Poppins"/>
                          <a:cs typeface="Poppins"/>
                          <a:sym typeface="Poppins"/>
                        </a:rPr>
                        <a:t> Improve conversions on Landing Pages by 10% in Q2</a:t>
                      </a:r>
                      <a:endParaRPr sz="1200">
                        <a:latin typeface="Poppins"/>
                        <a:ea typeface="Poppins"/>
                        <a:cs typeface="Poppins"/>
                        <a:sym typeface="Poppins"/>
                      </a:endParaRPr>
                    </a:p>
                  </a:txBody>
                  <a:tcPr marT="182875" marB="45725" marR="91450" marL="91450">
                    <a:lnT cap="flat" cmpd="sng" w="9525">
                      <a:solidFill>
                        <a:srgbClr val="FFFFFF"/>
                      </a:solidFill>
                      <a:prstDash val="solid"/>
                      <a:round/>
                      <a:headEnd len="sm" w="sm" type="none"/>
                      <a:tailEnd len="sm" w="sm" type="none"/>
                    </a:lnT>
                    <a:solidFill>
                      <a:srgbClr val="F5F1E8"/>
                    </a:solidFill>
                  </a:tcPr>
                </a:tc>
                <a:tc>
                  <a:txBody>
                    <a:bodyPr/>
                    <a:lstStyle/>
                    <a:p>
                      <a:pPr indent="0" lvl="0" marL="0" rtl="0" algn="l">
                        <a:lnSpc>
                          <a:spcPct val="115000"/>
                        </a:lnSpc>
                        <a:spcBef>
                          <a:spcPts val="0"/>
                        </a:spcBef>
                        <a:spcAft>
                          <a:spcPts val="0"/>
                        </a:spcAft>
                        <a:buNone/>
                      </a:pPr>
                      <a:r>
                        <a:rPr lang="en" sz="1200">
                          <a:latin typeface="Poppins"/>
                          <a:ea typeface="Poppins"/>
                          <a:cs typeface="Poppins"/>
                          <a:sym typeface="Poppins"/>
                        </a:rPr>
                        <a:t>Get 150 MQLs from Google AdWords</a:t>
                      </a:r>
                      <a:endParaRPr sz="1200">
                        <a:latin typeface="Poppins"/>
                        <a:ea typeface="Poppins"/>
                        <a:cs typeface="Poppins"/>
                        <a:sym typeface="Poppins"/>
                      </a:endParaRPr>
                    </a:p>
                    <a:p>
                      <a:pPr indent="0" lvl="0" marL="0" rtl="0" algn="l">
                        <a:lnSpc>
                          <a:spcPct val="115000"/>
                        </a:lnSpc>
                        <a:spcBef>
                          <a:spcPts val="1000"/>
                        </a:spcBef>
                        <a:spcAft>
                          <a:spcPts val="0"/>
                        </a:spcAft>
                        <a:buNone/>
                      </a:pPr>
                      <a:r>
                        <a:rPr lang="en" sz="1200">
                          <a:latin typeface="Poppins"/>
                          <a:ea typeface="Poppins"/>
                          <a:cs typeface="Poppins"/>
                          <a:sym typeface="Poppins"/>
                        </a:rPr>
                        <a:t>Ensure a Cost per Lead of $4 or less</a:t>
                      </a:r>
                      <a:endParaRPr sz="1200">
                        <a:latin typeface="Poppins"/>
                        <a:ea typeface="Poppins"/>
                        <a:cs typeface="Poppins"/>
                        <a:sym typeface="Poppins"/>
                      </a:endParaRPr>
                    </a:p>
                    <a:p>
                      <a:pPr indent="0" lvl="0" marL="0" rtl="0" algn="l">
                        <a:lnSpc>
                          <a:spcPct val="115000"/>
                        </a:lnSpc>
                        <a:spcBef>
                          <a:spcPts val="1000"/>
                        </a:spcBef>
                        <a:spcAft>
                          <a:spcPts val="1000"/>
                        </a:spcAft>
                        <a:buNone/>
                      </a:pPr>
                      <a:r>
                        <a:rPr lang="en" sz="1200">
                          <a:latin typeface="Poppins"/>
                          <a:ea typeface="Poppins"/>
                          <a:cs typeface="Poppins"/>
                          <a:sym typeface="Poppins"/>
                        </a:rPr>
                        <a:t>Ensure a 2% CTR</a:t>
                      </a:r>
                      <a:endParaRPr sz="1200">
                        <a:latin typeface="Poppins"/>
                        <a:ea typeface="Poppins"/>
                        <a:cs typeface="Poppins"/>
                        <a:sym typeface="Poppins"/>
                      </a:endParaRPr>
                    </a:p>
                  </a:txBody>
                  <a:tcPr marT="182875" marB="45725" marR="91450" marL="91425">
                    <a:lnT cap="flat" cmpd="sng" w="9525">
                      <a:solidFill>
                        <a:srgbClr val="FFFFFF"/>
                      </a:solidFill>
                      <a:prstDash val="solid"/>
                      <a:round/>
                      <a:headEnd len="sm" w="sm" type="none"/>
                      <a:tailEnd len="sm" w="sm" type="none"/>
                    </a:lnT>
                    <a:solidFill>
                      <a:srgbClr val="F5F1E8"/>
                    </a:solidFill>
                  </a:tcPr>
                </a:tc>
                <a:tc>
                  <a:txBody>
                    <a:bodyPr/>
                    <a:lstStyle/>
                    <a:p>
                      <a:pPr indent="0" lvl="0" marL="0" rtl="0" algn="l">
                        <a:lnSpc>
                          <a:spcPct val="115000"/>
                        </a:lnSpc>
                        <a:spcBef>
                          <a:spcPts val="0"/>
                        </a:spcBef>
                        <a:spcAft>
                          <a:spcPts val="0"/>
                        </a:spcAft>
                        <a:buNone/>
                      </a:pPr>
                      <a:r>
                        <a:rPr lang="en" sz="1200">
                          <a:latin typeface="Poppins"/>
                          <a:ea typeface="Poppins"/>
                          <a:cs typeface="Poppins"/>
                          <a:sym typeface="Poppins"/>
                        </a:rPr>
                        <a:t>Get 10 new inbound links from relevant websites </a:t>
                      </a:r>
                      <a:endParaRPr sz="1200">
                        <a:latin typeface="Poppins"/>
                        <a:ea typeface="Poppins"/>
                        <a:cs typeface="Poppins"/>
                        <a:sym typeface="Poppins"/>
                      </a:endParaRPr>
                    </a:p>
                    <a:p>
                      <a:pPr indent="0" lvl="0" marL="0" rtl="0" algn="l">
                        <a:lnSpc>
                          <a:spcPct val="115000"/>
                        </a:lnSpc>
                        <a:spcBef>
                          <a:spcPts val="1000"/>
                        </a:spcBef>
                        <a:spcAft>
                          <a:spcPts val="0"/>
                        </a:spcAft>
                        <a:buNone/>
                      </a:pPr>
                      <a:r>
                        <a:rPr lang="en" sz="1200">
                          <a:latin typeface="Poppins"/>
                          <a:ea typeface="Poppins"/>
                          <a:cs typeface="Poppins"/>
                          <a:sym typeface="Poppins"/>
                        </a:rPr>
                        <a:t>Improve our internal on-page optimization</a:t>
                      </a:r>
                      <a:endParaRPr sz="1200">
                        <a:latin typeface="Poppins"/>
                        <a:ea typeface="Poppins"/>
                        <a:cs typeface="Poppins"/>
                        <a:sym typeface="Poppins"/>
                      </a:endParaRPr>
                    </a:p>
                    <a:p>
                      <a:pPr indent="0" lvl="0" marL="0" rtl="0" algn="l">
                        <a:lnSpc>
                          <a:spcPct val="115000"/>
                        </a:lnSpc>
                        <a:spcBef>
                          <a:spcPts val="1000"/>
                        </a:spcBef>
                        <a:spcAft>
                          <a:spcPts val="1000"/>
                        </a:spcAft>
                        <a:buNone/>
                      </a:pPr>
                      <a:r>
                        <a:rPr lang="en" sz="1200">
                          <a:latin typeface="Poppins"/>
                          <a:ea typeface="Poppins"/>
                          <a:cs typeface="Poppins"/>
                          <a:sym typeface="Poppins"/>
                        </a:rPr>
                        <a:t>Improve our website loading speed</a:t>
                      </a:r>
                      <a:endParaRPr sz="1200">
                        <a:latin typeface="Poppins"/>
                        <a:ea typeface="Poppins"/>
                        <a:cs typeface="Poppins"/>
                        <a:sym typeface="Poppins"/>
                      </a:endParaRPr>
                    </a:p>
                  </a:txBody>
                  <a:tcPr marT="182875" marB="45725" marR="91450" marL="91450">
                    <a:lnT cap="flat" cmpd="sng" w="9525">
                      <a:solidFill>
                        <a:srgbClr val="FFFFFF"/>
                      </a:solidFill>
                      <a:prstDash val="solid"/>
                      <a:round/>
                      <a:headEnd len="sm" w="sm" type="none"/>
                      <a:tailEnd len="sm" w="sm" type="none"/>
                    </a:lnT>
                    <a:solidFill>
                      <a:srgbClr val="F5F1E8"/>
                    </a:solid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8" name="Shape 958"/>
        <p:cNvGrpSpPr/>
        <p:nvPr/>
      </p:nvGrpSpPr>
      <p:grpSpPr>
        <a:xfrm>
          <a:off x="0" y="0"/>
          <a:ext cx="0" cy="0"/>
          <a:chOff x="0" y="0"/>
          <a:chExt cx="0" cy="0"/>
        </a:xfrm>
      </p:grpSpPr>
      <p:sp>
        <p:nvSpPr>
          <p:cNvPr id="959" name="Google Shape;959;p69"/>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960" name="Google Shape;960;p69"/>
          <p:cNvSpPr txBox="1"/>
          <p:nvPr>
            <p:ph idx="3" type="subTitle"/>
          </p:nvPr>
        </p:nvSpPr>
        <p:spPr>
          <a:xfrm>
            <a:off x="4499550" y="184450"/>
            <a:ext cx="4290900" cy="1629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
              <a:t>Objectives | Key Results</a:t>
            </a:r>
            <a:endParaRPr/>
          </a:p>
          <a:p>
            <a:pPr indent="0" lvl="0" marL="0" rtl="0" algn="r">
              <a:spcBef>
                <a:spcPts val="0"/>
              </a:spcBef>
              <a:spcAft>
                <a:spcPts val="0"/>
              </a:spcAft>
              <a:buNone/>
            </a:pPr>
            <a:r>
              <a:t/>
            </a:r>
            <a:endParaRPr/>
          </a:p>
        </p:txBody>
      </p:sp>
      <p:sp>
        <p:nvSpPr>
          <p:cNvPr id="961" name="Google Shape;961;p69"/>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Content Marketing OKRs</a:t>
            </a:r>
            <a:endParaRPr/>
          </a:p>
        </p:txBody>
      </p:sp>
      <p:graphicFrame>
        <p:nvGraphicFramePr>
          <p:cNvPr id="962" name="Google Shape;962;p69"/>
          <p:cNvGraphicFramePr/>
          <p:nvPr/>
        </p:nvGraphicFramePr>
        <p:xfrm>
          <a:off x="501830" y="1544275"/>
          <a:ext cx="3000000" cy="3000000"/>
        </p:xfrm>
        <a:graphic>
          <a:graphicData uri="http://schemas.openxmlformats.org/drawingml/2006/table">
            <a:tbl>
              <a:tblPr bandRow="1" firstRow="1">
                <a:noFill/>
                <a:tableStyleId>{9A7064FC-4FFD-40A7-958D-3BD04F689DA3}</a:tableStyleId>
              </a:tblPr>
              <a:tblGrid>
                <a:gridCol w="4070175"/>
                <a:gridCol w="4070175"/>
              </a:tblGrid>
              <a:tr h="664650">
                <a:tc>
                  <a:txBody>
                    <a:bodyPr/>
                    <a:lstStyle/>
                    <a:p>
                      <a:pPr indent="0" lvl="0" marL="0" rtl="0" algn="l">
                        <a:lnSpc>
                          <a:spcPct val="115000"/>
                        </a:lnSpc>
                        <a:spcBef>
                          <a:spcPts val="0"/>
                        </a:spcBef>
                        <a:spcAft>
                          <a:spcPts val="0"/>
                        </a:spcAft>
                        <a:buNone/>
                      </a:pPr>
                      <a:r>
                        <a:rPr lang="en" sz="1300">
                          <a:latin typeface="Poppins"/>
                          <a:ea typeface="Poppins"/>
                          <a:cs typeface="Poppins"/>
                          <a:sym typeface="Poppins"/>
                        </a:rPr>
                        <a:t>Launch the new Monthly Newsletter successfully</a:t>
                      </a:r>
                      <a:endParaRPr sz="1300">
                        <a:latin typeface="Poppins"/>
                        <a:ea typeface="Poppins"/>
                        <a:cs typeface="Poppins"/>
                        <a:sym typeface="Poppins"/>
                      </a:endParaRPr>
                    </a:p>
                  </a:txBody>
                  <a:tcPr marT="45725" marB="45725" marR="91450" marL="91450" anchor="ctr">
                    <a:lnB cap="flat" cmpd="sng" w="9525">
                      <a:solidFill>
                        <a:srgbClr val="FFFFFF"/>
                      </a:solidFill>
                      <a:prstDash val="solid"/>
                      <a:round/>
                      <a:headEnd len="sm" w="sm" type="none"/>
                      <a:tailEnd len="sm" w="sm" type="none"/>
                    </a:lnB>
                    <a:solidFill>
                      <a:srgbClr val="6B706F"/>
                    </a:solidFill>
                  </a:tcPr>
                </a:tc>
                <a:tc>
                  <a:txBody>
                    <a:bodyPr/>
                    <a:lstStyle/>
                    <a:p>
                      <a:pPr indent="0" lvl="0" marL="0" rtl="0" algn="l">
                        <a:lnSpc>
                          <a:spcPct val="115000"/>
                        </a:lnSpc>
                        <a:spcBef>
                          <a:spcPts val="0"/>
                        </a:spcBef>
                        <a:spcAft>
                          <a:spcPts val="0"/>
                        </a:spcAft>
                        <a:buNone/>
                      </a:pPr>
                      <a:r>
                        <a:rPr lang="en" sz="1300">
                          <a:latin typeface="Poppins"/>
                          <a:ea typeface="Poppins"/>
                          <a:cs typeface="Poppins"/>
                          <a:sym typeface="Poppins"/>
                        </a:rPr>
                        <a:t>Improve our Blog Strategy</a:t>
                      </a:r>
                      <a:endParaRPr sz="1300">
                        <a:latin typeface="Poppins"/>
                        <a:ea typeface="Poppins"/>
                        <a:cs typeface="Poppins"/>
                        <a:sym typeface="Poppins"/>
                      </a:endParaRPr>
                    </a:p>
                  </a:txBody>
                  <a:tcPr marT="45725" marB="45725" marR="91450" marL="91450" anchor="ctr">
                    <a:lnB cap="flat" cmpd="sng" w="9525">
                      <a:solidFill>
                        <a:srgbClr val="FFFFFF"/>
                      </a:solidFill>
                      <a:prstDash val="solid"/>
                      <a:round/>
                      <a:headEnd len="sm" w="sm" type="none"/>
                      <a:tailEnd len="sm" w="sm" type="none"/>
                    </a:lnB>
                    <a:solidFill>
                      <a:srgbClr val="3A403F"/>
                    </a:solidFill>
                  </a:tcPr>
                </a:tc>
              </a:tr>
              <a:tr h="2205050">
                <a:tc>
                  <a:txBody>
                    <a:bodyPr/>
                    <a:lstStyle/>
                    <a:p>
                      <a:pPr indent="0" lvl="0" marL="0" rtl="0" algn="l">
                        <a:lnSpc>
                          <a:spcPct val="115000"/>
                        </a:lnSpc>
                        <a:spcBef>
                          <a:spcPts val="0"/>
                        </a:spcBef>
                        <a:spcAft>
                          <a:spcPts val="0"/>
                        </a:spcAft>
                        <a:buNone/>
                      </a:pPr>
                      <a:r>
                        <a:rPr lang="en" sz="1200">
                          <a:latin typeface="Poppins"/>
                          <a:ea typeface="Poppins"/>
                          <a:cs typeface="Poppins"/>
                          <a:sym typeface="Poppins"/>
                        </a:rPr>
                        <a:t>Publish 3 new newsletters this quarter</a:t>
                      </a:r>
                      <a:endParaRPr sz="1200">
                        <a:latin typeface="Poppins"/>
                        <a:ea typeface="Poppins"/>
                        <a:cs typeface="Poppins"/>
                        <a:sym typeface="Poppins"/>
                      </a:endParaRPr>
                    </a:p>
                    <a:p>
                      <a:pPr indent="0" lvl="0" marL="0" rtl="0" algn="l">
                        <a:lnSpc>
                          <a:spcPct val="115000"/>
                        </a:lnSpc>
                        <a:spcBef>
                          <a:spcPts val="1000"/>
                        </a:spcBef>
                        <a:spcAft>
                          <a:spcPts val="0"/>
                        </a:spcAft>
                        <a:buNone/>
                      </a:pPr>
                      <a:r>
                        <a:rPr lang="en" sz="1200">
                          <a:latin typeface="Poppins"/>
                          <a:ea typeface="Poppins"/>
                          <a:cs typeface="Poppins"/>
                          <a:sym typeface="Poppins"/>
                        </a:rPr>
                        <a:t>Finalize our new monthly newsletter</a:t>
                      </a:r>
                      <a:endParaRPr sz="1200">
                        <a:latin typeface="Poppins"/>
                        <a:ea typeface="Poppins"/>
                        <a:cs typeface="Poppins"/>
                        <a:sym typeface="Poppins"/>
                      </a:endParaRPr>
                    </a:p>
                    <a:p>
                      <a:pPr indent="0" lvl="0" marL="0" rtl="0" algn="l">
                        <a:lnSpc>
                          <a:spcPct val="115000"/>
                        </a:lnSpc>
                        <a:spcBef>
                          <a:spcPts val="1000"/>
                        </a:spcBef>
                        <a:spcAft>
                          <a:spcPts val="1000"/>
                        </a:spcAft>
                        <a:buNone/>
                      </a:pPr>
                      <a:r>
                        <a:rPr lang="en" sz="1200">
                          <a:latin typeface="Poppins"/>
                          <a:ea typeface="Poppins"/>
                          <a:cs typeface="Poppins"/>
                          <a:sym typeface="Poppins"/>
                        </a:rPr>
                        <a:t>Ensure we get a 3% CTR or above</a:t>
                      </a:r>
                      <a:endParaRPr sz="1200">
                        <a:latin typeface="Poppins"/>
                        <a:ea typeface="Poppins"/>
                        <a:cs typeface="Poppins"/>
                        <a:sym typeface="Poppins"/>
                      </a:endParaRPr>
                    </a:p>
                  </a:txBody>
                  <a:tcPr marT="182875" marB="45725" marR="91450" marL="91450">
                    <a:lnT cap="flat" cmpd="sng" w="9525">
                      <a:solidFill>
                        <a:srgbClr val="FFFFFF"/>
                      </a:solidFill>
                      <a:prstDash val="solid"/>
                      <a:round/>
                      <a:headEnd len="sm" w="sm" type="none"/>
                      <a:tailEnd len="sm" w="sm" type="none"/>
                    </a:lnT>
                    <a:solidFill>
                      <a:srgbClr val="F5F1E8"/>
                    </a:solidFill>
                  </a:tcPr>
                </a:tc>
                <a:tc>
                  <a:txBody>
                    <a:bodyPr/>
                    <a:lstStyle/>
                    <a:p>
                      <a:pPr indent="0" lvl="0" marL="0" rtl="0" algn="l">
                        <a:lnSpc>
                          <a:spcPct val="115000"/>
                        </a:lnSpc>
                        <a:spcBef>
                          <a:spcPts val="0"/>
                        </a:spcBef>
                        <a:spcAft>
                          <a:spcPts val="0"/>
                        </a:spcAft>
                        <a:buNone/>
                      </a:pPr>
                      <a:r>
                        <a:rPr lang="en" sz="1200">
                          <a:latin typeface="Poppins"/>
                          <a:ea typeface="Poppins"/>
                          <a:cs typeface="Poppins"/>
                          <a:sym typeface="Poppins"/>
                        </a:rPr>
                        <a:t>Publish 50 new blog posts in Q3</a:t>
                      </a:r>
                      <a:endParaRPr sz="1200">
                        <a:latin typeface="Poppins"/>
                        <a:ea typeface="Poppins"/>
                        <a:cs typeface="Poppins"/>
                        <a:sym typeface="Poppins"/>
                      </a:endParaRPr>
                    </a:p>
                    <a:p>
                      <a:pPr indent="0" lvl="0" marL="0" rtl="0" algn="l">
                        <a:lnSpc>
                          <a:spcPct val="115000"/>
                        </a:lnSpc>
                        <a:spcBef>
                          <a:spcPts val="1000"/>
                        </a:spcBef>
                        <a:spcAft>
                          <a:spcPts val="0"/>
                        </a:spcAft>
                        <a:buNone/>
                      </a:pPr>
                      <a:r>
                        <a:rPr lang="en" sz="1200">
                          <a:latin typeface="Poppins"/>
                          <a:ea typeface="Poppins"/>
                          <a:cs typeface="Poppins"/>
                          <a:sym typeface="Poppins"/>
                        </a:rPr>
                        <a:t>Do 5 VIP interviews of industry experts</a:t>
                      </a:r>
                      <a:endParaRPr sz="1200">
                        <a:latin typeface="Poppins"/>
                        <a:ea typeface="Poppins"/>
                        <a:cs typeface="Poppins"/>
                        <a:sym typeface="Poppins"/>
                      </a:endParaRPr>
                    </a:p>
                    <a:p>
                      <a:pPr indent="0" lvl="0" marL="0" rtl="0" algn="l">
                        <a:lnSpc>
                          <a:spcPct val="115000"/>
                        </a:lnSpc>
                        <a:spcBef>
                          <a:spcPts val="1000"/>
                        </a:spcBef>
                        <a:spcAft>
                          <a:spcPts val="1000"/>
                        </a:spcAft>
                        <a:buNone/>
                      </a:pPr>
                      <a:r>
                        <a:rPr lang="en" sz="1200">
                          <a:latin typeface="Poppins"/>
                          <a:ea typeface="Poppins"/>
                          <a:cs typeface="Poppins"/>
                          <a:sym typeface="Poppins"/>
                        </a:rPr>
                        <a:t>Get 5,000 subscribers on our blog</a:t>
                      </a:r>
                      <a:endParaRPr sz="1200">
                        <a:latin typeface="Poppins"/>
                        <a:ea typeface="Poppins"/>
                        <a:cs typeface="Poppins"/>
                        <a:sym typeface="Poppins"/>
                      </a:endParaRPr>
                    </a:p>
                  </a:txBody>
                  <a:tcPr marT="182875" marB="45725" marR="91450" marL="91425">
                    <a:lnT cap="flat" cmpd="sng" w="9525">
                      <a:solidFill>
                        <a:srgbClr val="FFFFFF"/>
                      </a:solidFill>
                      <a:prstDash val="solid"/>
                      <a:round/>
                      <a:headEnd len="sm" w="sm" type="none"/>
                      <a:tailEnd len="sm" w="sm" type="none"/>
                    </a:lnT>
                    <a:solidFill>
                      <a:srgbClr val="F5F1E8"/>
                    </a:solid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6" name="Shape 966"/>
        <p:cNvGrpSpPr/>
        <p:nvPr/>
      </p:nvGrpSpPr>
      <p:grpSpPr>
        <a:xfrm>
          <a:off x="0" y="0"/>
          <a:ext cx="0" cy="0"/>
          <a:chOff x="0" y="0"/>
          <a:chExt cx="0" cy="0"/>
        </a:xfrm>
      </p:grpSpPr>
      <p:sp>
        <p:nvSpPr>
          <p:cNvPr id="967" name="Google Shape;967;p70"/>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968" name="Google Shape;968;p70"/>
          <p:cNvSpPr txBox="1"/>
          <p:nvPr>
            <p:ph idx="3" type="subTitle"/>
          </p:nvPr>
        </p:nvSpPr>
        <p:spPr>
          <a:xfrm>
            <a:off x="4499550" y="184450"/>
            <a:ext cx="4290900" cy="1629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
              <a:t>Objectives | Key Results</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p:txBody>
      </p:sp>
      <p:sp>
        <p:nvSpPr>
          <p:cNvPr id="969" name="Google Shape;969;p70"/>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PR/Analyst Relations OKRs</a:t>
            </a:r>
            <a:endParaRPr/>
          </a:p>
        </p:txBody>
      </p:sp>
      <p:graphicFrame>
        <p:nvGraphicFramePr>
          <p:cNvPr id="970" name="Google Shape;970;p70"/>
          <p:cNvGraphicFramePr/>
          <p:nvPr/>
        </p:nvGraphicFramePr>
        <p:xfrm>
          <a:off x="501830" y="1544275"/>
          <a:ext cx="3000000" cy="3000000"/>
        </p:xfrm>
        <a:graphic>
          <a:graphicData uri="http://schemas.openxmlformats.org/drawingml/2006/table">
            <a:tbl>
              <a:tblPr bandRow="1" firstRow="1">
                <a:noFill/>
                <a:tableStyleId>{9A7064FC-4FFD-40A7-958D-3BD04F689DA3}</a:tableStyleId>
              </a:tblPr>
              <a:tblGrid>
                <a:gridCol w="4070175"/>
                <a:gridCol w="4070175"/>
              </a:tblGrid>
              <a:tr h="664650">
                <a:tc>
                  <a:txBody>
                    <a:bodyPr/>
                    <a:lstStyle/>
                    <a:p>
                      <a:pPr indent="0" lvl="0" marL="0" rtl="0" algn="l">
                        <a:lnSpc>
                          <a:spcPct val="115000"/>
                        </a:lnSpc>
                        <a:spcBef>
                          <a:spcPts val="0"/>
                        </a:spcBef>
                        <a:spcAft>
                          <a:spcPts val="0"/>
                        </a:spcAft>
                        <a:buNone/>
                      </a:pPr>
                      <a:r>
                        <a:rPr lang="en" sz="1300">
                          <a:latin typeface="Poppins"/>
                          <a:ea typeface="Poppins"/>
                          <a:cs typeface="Poppins"/>
                          <a:sym typeface="Poppins"/>
                        </a:rPr>
                        <a:t>Increase our Brand Awareness</a:t>
                      </a:r>
                      <a:endParaRPr sz="1300">
                        <a:latin typeface="Poppins"/>
                        <a:ea typeface="Poppins"/>
                        <a:cs typeface="Poppins"/>
                        <a:sym typeface="Poppins"/>
                      </a:endParaRPr>
                    </a:p>
                  </a:txBody>
                  <a:tcPr marT="45725" marB="45725" marR="91450" marL="91450" anchor="ctr">
                    <a:lnB cap="flat" cmpd="sng" w="9525">
                      <a:solidFill>
                        <a:srgbClr val="FFFFFF"/>
                      </a:solidFill>
                      <a:prstDash val="solid"/>
                      <a:round/>
                      <a:headEnd len="sm" w="sm" type="none"/>
                      <a:tailEnd len="sm" w="sm" type="none"/>
                    </a:lnB>
                    <a:solidFill>
                      <a:srgbClr val="3A403F"/>
                    </a:solidFill>
                  </a:tcPr>
                </a:tc>
                <a:tc>
                  <a:txBody>
                    <a:bodyPr/>
                    <a:lstStyle/>
                    <a:p>
                      <a:pPr indent="0" lvl="0" marL="0" rtl="0" algn="l">
                        <a:lnSpc>
                          <a:spcPct val="115000"/>
                        </a:lnSpc>
                        <a:spcBef>
                          <a:spcPts val="0"/>
                        </a:spcBef>
                        <a:spcAft>
                          <a:spcPts val="0"/>
                        </a:spcAft>
                        <a:buNone/>
                      </a:pPr>
                      <a:r>
                        <a:rPr lang="en" sz="1300">
                          <a:latin typeface="Poppins"/>
                          <a:ea typeface="Poppins"/>
                          <a:cs typeface="Poppins"/>
                          <a:sym typeface="Poppins"/>
                        </a:rPr>
                        <a:t>Build Strong Relationships with Jane &amp; Doe</a:t>
                      </a:r>
                      <a:endParaRPr sz="1300">
                        <a:latin typeface="Poppins"/>
                        <a:ea typeface="Poppins"/>
                        <a:cs typeface="Poppins"/>
                        <a:sym typeface="Poppins"/>
                      </a:endParaRPr>
                    </a:p>
                  </a:txBody>
                  <a:tcPr marT="45725" marB="45725" marR="91450" marL="91450" anchor="ctr">
                    <a:lnB cap="flat" cmpd="sng" w="9525">
                      <a:solidFill>
                        <a:srgbClr val="FFFFFF"/>
                      </a:solidFill>
                      <a:prstDash val="solid"/>
                      <a:round/>
                      <a:headEnd len="sm" w="sm" type="none"/>
                      <a:tailEnd len="sm" w="sm" type="none"/>
                    </a:lnB>
                    <a:solidFill>
                      <a:srgbClr val="6B706F"/>
                    </a:solidFill>
                  </a:tcPr>
                </a:tc>
              </a:tr>
              <a:tr h="2205050">
                <a:tc>
                  <a:txBody>
                    <a:bodyPr/>
                    <a:lstStyle/>
                    <a:p>
                      <a:pPr indent="0" lvl="0" marL="0" rtl="0" algn="l">
                        <a:lnSpc>
                          <a:spcPct val="115000"/>
                        </a:lnSpc>
                        <a:spcBef>
                          <a:spcPts val="0"/>
                        </a:spcBef>
                        <a:spcAft>
                          <a:spcPts val="0"/>
                        </a:spcAft>
                        <a:buNone/>
                      </a:pPr>
                      <a:r>
                        <a:rPr lang="en" sz="1200">
                          <a:latin typeface="Poppins"/>
                          <a:ea typeface="Poppins"/>
                          <a:cs typeface="Poppins"/>
                          <a:sym typeface="Poppins"/>
                        </a:rPr>
                        <a:t>Have 30 media calls/meetings by end of Q1</a:t>
                      </a:r>
                      <a:endParaRPr sz="1200">
                        <a:latin typeface="Poppins"/>
                        <a:ea typeface="Poppins"/>
                        <a:cs typeface="Poppins"/>
                        <a:sym typeface="Poppins"/>
                      </a:endParaRPr>
                    </a:p>
                    <a:p>
                      <a:pPr indent="0" lvl="0" marL="0" rtl="0" algn="l">
                        <a:lnSpc>
                          <a:spcPct val="115000"/>
                        </a:lnSpc>
                        <a:spcBef>
                          <a:spcPts val="1000"/>
                        </a:spcBef>
                        <a:spcAft>
                          <a:spcPts val="0"/>
                        </a:spcAft>
                        <a:buNone/>
                      </a:pPr>
                      <a:r>
                        <a:rPr lang="en" sz="1200">
                          <a:latin typeface="Poppins"/>
                          <a:ea typeface="Poppins"/>
                          <a:cs typeface="Poppins"/>
                          <a:sym typeface="Poppins"/>
                        </a:rPr>
                        <a:t>Have 15 calls/meetings with key industry influencers</a:t>
                      </a:r>
                      <a:endParaRPr sz="1200">
                        <a:latin typeface="Poppins"/>
                        <a:ea typeface="Poppins"/>
                        <a:cs typeface="Poppins"/>
                        <a:sym typeface="Poppins"/>
                      </a:endParaRPr>
                    </a:p>
                    <a:p>
                      <a:pPr indent="0" lvl="0" marL="0" rtl="0" algn="l">
                        <a:lnSpc>
                          <a:spcPct val="115000"/>
                        </a:lnSpc>
                        <a:spcBef>
                          <a:spcPts val="1000"/>
                        </a:spcBef>
                        <a:spcAft>
                          <a:spcPts val="1000"/>
                        </a:spcAft>
                        <a:buNone/>
                      </a:pPr>
                      <a:r>
                        <a:rPr lang="en" sz="1200">
                          <a:latin typeface="Poppins"/>
                          <a:ea typeface="Poppins"/>
                          <a:cs typeface="Poppins"/>
                          <a:sym typeface="Poppins"/>
                        </a:rPr>
                        <a:t>Secure a speaking spot at the Annual Industry conference</a:t>
                      </a:r>
                      <a:endParaRPr sz="1200">
                        <a:latin typeface="Poppins"/>
                        <a:ea typeface="Poppins"/>
                        <a:cs typeface="Poppins"/>
                        <a:sym typeface="Poppins"/>
                      </a:endParaRPr>
                    </a:p>
                  </a:txBody>
                  <a:tcPr marT="182875" marB="45725" marR="91450" marL="91450">
                    <a:lnT cap="flat" cmpd="sng" w="9525">
                      <a:solidFill>
                        <a:srgbClr val="FFFFFF"/>
                      </a:solidFill>
                      <a:prstDash val="solid"/>
                      <a:round/>
                      <a:headEnd len="sm" w="sm" type="none"/>
                      <a:tailEnd len="sm" w="sm" type="none"/>
                    </a:lnT>
                    <a:solidFill>
                      <a:srgbClr val="F5F1E8"/>
                    </a:solidFill>
                  </a:tcPr>
                </a:tc>
                <a:tc>
                  <a:txBody>
                    <a:bodyPr/>
                    <a:lstStyle/>
                    <a:p>
                      <a:pPr indent="0" lvl="0" marL="0" rtl="0" algn="l">
                        <a:lnSpc>
                          <a:spcPct val="115000"/>
                        </a:lnSpc>
                        <a:spcBef>
                          <a:spcPts val="0"/>
                        </a:spcBef>
                        <a:spcAft>
                          <a:spcPts val="0"/>
                        </a:spcAft>
                        <a:buNone/>
                      </a:pPr>
                      <a:r>
                        <a:rPr lang="en" sz="1200">
                          <a:latin typeface="Poppins"/>
                          <a:ea typeface="Poppins"/>
                          <a:cs typeface="Poppins"/>
                          <a:sym typeface="Poppins"/>
                        </a:rPr>
                        <a:t>Do 2 analyst briefings in Q1</a:t>
                      </a:r>
                      <a:endParaRPr sz="1200">
                        <a:latin typeface="Poppins"/>
                        <a:ea typeface="Poppins"/>
                        <a:cs typeface="Poppins"/>
                        <a:sym typeface="Poppins"/>
                      </a:endParaRPr>
                    </a:p>
                    <a:p>
                      <a:pPr indent="0" lvl="0" marL="0" rtl="0" algn="l">
                        <a:lnSpc>
                          <a:spcPct val="115000"/>
                        </a:lnSpc>
                        <a:spcBef>
                          <a:spcPts val="1000"/>
                        </a:spcBef>
                        <a:spcAft>
                          <a:spcPts val="0"/>
                        </a:spcAft>
                        <a:buNone/>
                      </a:pPr>
                      <a:r>
                        <a:rPr lang="en" sz="1200">
                          <a:latin typeface="Poppins"/>
                          <a:ea typeface="Poppins"/>
                          <a:cs typeface="Poppins"/>
                          <a:sym typeface="Poppins"/>
                        </a:rPr>
                        <a:t>Submit analyst report applications</a:t>
                      </a:r>
                      <a:endParaRPr sz="1200">
                        <a:latin typeface="Poppins"/>
                        <a:ea typeface="Poppins"/>
                        <a:cs typeface="Poppins"/>
                        <a:sym typeface="Poppins"/>
                      </a:endParaRPr>
                    </a:p>
                    <a:p>
                      <a:pPr indent="0" lvl="0" marL="0" rtl="0" algn="l">
                        <a:lnSpc>
                          <a:spcPct val="115000"/>
                        </a:lnSpc>
                        <a:spcBef>
                          <a:spcPts val="1000"/>
                        </a:spcBef>
                        <a:spcAft>
                          <a:spcPts val="0"/>
                        </a:spcAft>
                        <a:buNone/>
                      </a:pPr>
                      <a:r>
                        <a:rPr lang="en" sz="1200">
                          <a:latin typeface="Poppins"/>
                          <a:ea typeface="Poppins"/>
                          <a:cs typeface="Poppins"/>
                          <a:sym typeface="Poppins"/>
                        </a:rPr>
                        <a:t>Feature an analyst on our webinar </a:t>
                      </a:r>
                      <a:endParaRPr sz="1200">
                        <a:latin typeface="Poppins"/>
                        <a:ea typeface="Poppins"/>
                        <a:cs typeface="Poppins"/>
                        <a:sym typeface="Poppins"/>
                      </a:endParaRPr>
                    </a:p>
                    <a:p>
                      <a:pPr indent="0" lvl="0" marL="0" rtl="0" algn="l">
                        <a:lnSpc>
                          <a:spcPct val="115000"/>
                        </a:lnSpc>
                        <a:spcBef>
                          <a:spcPts val="1000"/>
                        </a:spcBef>
                        <a:spcAft>
                          <a:spcPts val="1000"/>
                        </a:spcAft>
                        <a:buNone/>
                      </a:pPr>
                      <a:r>
                        <a:rPr lang="en" sz="1200">
                          <a:latin typeface="Poppins"/>
                          <a:ea typeface="Poppins"/>
                          <a:cs typeface="Poppins"/>
                          <a:sym typeface="Poppins"/>
                        </a:rPr>
                        <a:t>Provide analysts with details on the new product launch</a:t>
                      </a:r>
                      <a:endParaRPr sz="1200">
                        <a:latin typeface="Poppins"/>
                        <a:ea typeface="Poppins"/>
                        <a:cs typeface="Poppins"/>
                        <a:sym typeface="Poppins"/>
                      </a:endParaRPr>
                    </a:p>
                  </a:txBody>
                  <a:tcPr marT="182875" marB="45725" marR="91450" marL="91425">
                    <a:lnT cap="flat" cmpd="sng" w="9525">
                      <a:solidFill>
                        <a:srgbClr val="FFFFFF"/>
                      </a:solidFill>
                      <a:prstDash val="solid"/>
                      <a:round/>
                      <a:headEnd len="sm" w="sm" type="none"/>
                      <a:tailEnd len="sm" w="sm" type="none"/>
                    </a:lnT>
                    <a:solidFill>
                      <a:srgbClr val="F5F1E8"/>
                    </a:solid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4" name="Shape 974"/>
        <p:cNvGrpSpPr/>
        <p:nvPr/>
      </p:nvGrpSpPr>
      <p:grpSpPr>
        <a:xfrm>
          <a:off x="0" y="0"/>
          <a:ext cx="0" cy="0"/>
          <a:chOff x="0" y="0"/>
          <a:chExt cx="0" cy="0"/>
        </a:xfrm>
      </p:grpSpPr>
      <p:sp>
        <p:nvSpPr>
          <p:cNvPr id="975" name="Google Shape;975;p71"/>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976" name="Google Shape;976;p71"/>
          <p:cNvSpPr txBox="1"/>
          <p:nvPr>
            <p:ph idx="3" type="subTitle"/>
          </p:nvPr>
        </p:nvSpPr>
        <p:spPr>
          <a:xfrm>
            <a:off x="4499550" y="184450"/>
            <a:ext cx="4290900" cy="1629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
              <a:t>Objectives | Key Results</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p:txBody>
      </p:sp>
      <p:sp>
        <p:nvSpPr>
          <p:cNvPr id="977" name="Google Shape;977;p71"/>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Sales Group OKRs</a:t>
            </a:r>
            <a:endParaRPr/>
          </a:p>
        </p:txBody>
      </p:sp>
      <p:graphicFrame>
        <p:nvGraphicFramePr>
          <p:cNvPr id="978" name="Google Shape;978;p71"/>
          <p:cNvGraphicFramePr/>
          <p:nvPr/>
        </p:nvGraphicFramePr>
        <p:xfrm>
          <a:off x="501830" y="1544275"/>
          <a:ext cx="3000000" cy="3000000"/>
        </p:xfrm>
        <a:graphic>
          <a:graphicData uri="http://schemas.openxmlformats.org/drawingml/2006/table">
            <a:tbl>
              <a:tblPr bandRow="1" firstRow="1">
                <a:noFill/>
                <a:tableStyleId>{9A7064FC-4FFD-40A7-958D-3BD04F689DA3}</a:tableStyleId>
              </a:tblPr>
              <a:tblGrid>
                <a:gridCol w="2713450"/>
                <a:gridCol w="2713450"/>
                <a:gridCol w="2713450"/>
              </a:tblGrid>
              <a:tr h="664650">
                <a:tc>
                  <a:txBody>
                    <a:bodyPr/>
                    <a:lstStyle/>
                    <a:p>
                      <a:pPr indent="0" lvl="0" marL="0" rtl="0" algn="l">
                        <a:lnSpc>
                          <a:spcPct val="115000"/>
                        </a:lnSpc>
                        <a:spcBef>
                          <a:spcPts val="0"/>
                        </a:spcBef>
                        <a:spcAft>
                          <a:spcPts val="0"/>
                        </a:spcAft>
                        <a:buNone/>
                      </a:pPr>
                      <a:r>
                        <a:rPr lang="en" sz="1300">
                          <a:latin typeface="Poppins"/>
                          <a:ea typeface="Poppins"/>
                          <a:cs typeface="Poppins"/>
                          <a:sym typeface="Poppins"/>
                        </a:rPr>
                        <a:t>Generate new bookings pipeline</a:t>
                      </a:r>
                      <a:endParaRPr sz="1300">
                        <a:latin typeface="Poppins"/>
                        <a:ea typeface="Poppins"/>
                        <a:cs typeface="Poppins"/>
                        <a:sym typeface="Poppins"/>
                      </a:endParaRPr>
                    </a:p>
                  </a:txBody>
                  <a:tcPr marT="45725" marB="45725" marR="91450" marL="91450" anchor="ctr">
                    <a:lnB cap="flat" cmpd="sng" w="9525">
                      <a:solidFill>
                        <a:srgbClr val="FFFFFF"/>
                      </a:solidFill>
                      <a:prstDash val="solid"/>
                      <a:round/>
                      <a:headEnd len="sm" w="sm" type="none"/>
                      <a:tailEnd len="sm" w="sm" type="none"/>
                    </a:lnB>
                    <a:solidFill>
                      <a:srgbClr val="9D9F9F"/>
                    </a:solidFill>
                  </a:tcPr>
                </a:tc>
                <a:tc>
                  <a:txBody>
                    <a:bodyPr/>
                    <a:lstStyle/>
                    <a:p>
                      <a:pPr indent="0" lvl="0" marL="0" rtl="0" algn="l">
                        <a:lnSpc>
                          <a:spcPct val="115000"/>
                        </a:lnSpc>
                        <a:spcBef>
                          <a:spcPts val="0"/>
                        </a:spcBef>
                        <a:spcAft>
                          <a:spcPts val="0"/>
                        </a:spcAft>
                        <a:buNone/>
                      </a:pPr>
                      <a:r>
                        <a:rPr lang="en" sz="1300">
                          <a:latin typeface="Poppins"/>
                          <a:ea typeface="Poppins"/>
                          <a:cs typeface="Poppins"/>
                          <a:sym typeface="Poppins"/>
                        </a:rPr>
                        <a:t>Recruit world-class A-Players for our sales team</a:t>
                      </a:r>
                      <a:endParaRPr sz="1300">
                        <a:latin typeface="Poppins"/>
                        <a:ea typeface="Poppins"/>
                        <a:cs typeface="Poppins"/>
                        <a:sym typeface="Poppins"/>
                      </a:endParaRPr>
                    </a:p>
                  </a:txBody>
                  <a:tcPr marT="45725" marB="45725" marR="91450" marL="91450" anchor="ctr">
                    <a:lnB cap="flat" cmpd="sng" w="9525">
                      <a:solidFill>
                        <a:srgbClr val="FFFFFF"/>
                      </a:solidFill>
                      <a:prstDash val="solid"/>
                      <a:round/>
                      <a:headEnd len="sm" w="sm" type="none"/>
                      <a:tailEnd len="sm" w="sm" type="none"/>
                    </a:lnB>
                    <a:solidFill>
                      <a:srgbClr val="3A403F"/>
                    </a:solidFill>
                  </a:tcPr>
                </a:tc>
                <a:tc>
                  <a:txBody>
                    <a:bodyPr/>
                    <a:lstStyle/>
                    <a:p>
                      <a:pPr indent="0" lvl="0" marL="0" rtl="0" algn="l">
                        <a:lnSpc>
                          <a:spcPct val="115000"/>
                        </a:lnSpc>
                        <a:spcBef>
                          <a:spcPts val="0"/>
                        </a:spcBef>
                        <a:spcAft>
                          <a:spcPts val="0"/>
                        </a:spcAft>
                        <a:buNone/>
                      </a:pPr>
                      <a:r>
                        <a:rPr lang="en" sz="1300">
                          <a:latin typeface="Poppins"/>
                          <a:ea typeface="Poppins"/>
                          <a:cs typeface="Poppins"/>
                          <a:sym typeface="Poppins"/>
                        </a:rPr>
                        <a:t>Develop our reps into the best sales team in the industry</a:t>
                      </a:r>
                      <a:endParaRPr sz="1300">
                        <a:latin typeface="Poppins"/>
                        <a:ea typeface="Poppins"/>
                        <a:cs typeface="Poppins"/>
                        <a:sym typeface="Poppins"/>
                      </a:endParaRPr>
                    </a:p>
                  </a:txBody>
                  <a:tcPr marT="45725" marB="45725" marR="91450" marL="91450" anchor="ctr">
                    <a:lnB cap="flat" cmpd="sng" w="9525">
                      <a:solidFill>
                        <a:srgbClr val="FFFFFF"/>
                      </a:solidFill>
                      <a:prstDash val="solid"/>
                      <a:round/>
                      <a:headEnd len="sm" w="sm" type="none"/>
                      <a:tailEnd len="sm" w="sm" type="none"/>
                    </a:lnB>
                    <a:solidFill>
                      <a:srgbClr val="6B706F"/>
                    </a:solidFill>
                  </a:tcPr>
                </a:tc>
              </a:tr>
              <a:tr h="2205050">
                <a:tc>
                  <a:txBody>
                    <a:bodyPr/>
                    <a:lstStyle/>
                    <a:p>
                      <a:pPr indent="0" lvl="0" marL="0" rtl="0" algn="l">
                        <a:lnSpc>
                          <a:spcPct val="115000"/>
                        </a:lnSpc>
                        <a:spcBef>
                          <a:spcPts val="0"/>
                        </a:spcBef>
                        <a:spcAft>
                          <a:spcPts val="0"/>
                        </a:spcAft>
                        <a:buNone/>
                      </a:pPr>
                      <a:r>
                        <a:rPr lang="en" sz="1200">
                          <a:latin typeface="Poppins"/>
                          <a:ea typeface="Poppins"/>
                          <a:cs typeface="Poppins"/>
                          <a:sym typeface="Poppins"/>
                        </a:rPr>
                        <a:t>Generate inflow of $12M in pipeline</a:t>
                      </a:r>
                      <a:endParaRPr sz="1200">
                        <a:latin typeface="Poppins"/>
                        <a:ea typeface="Poppins"/>
                        <a:cs typeface="Poppins"/>
                        <a:sym typeface="Poppins"/>
                      </a:endParaRPr>
                    </a:p>
                    <a:p>
                      <a:pPr indent="0" lvl="0" marL="0" rtl="0" algn="l">
                        <a:lnSpc>
                          <a:spcPct val="115000"/>
                        </a:lnSpc>
                        <a:spcBef>
                          <a:spcPts val="1000"/>
                        </a:spcBef>
                        <a:spcAft>
                          <a:spcPts val="0"/>
                        </a:spcAft>
                        <a:buNone/>
                      </a:pPr>
                      <a:r>
                        <a:rPr lang="en" sz="1200">
                          <a:latin typeface="Poppins"/>
                          <a:ea typeface="Poppins"/>
                          <a:cs typeface="Poppins"/>
                          <a:sym typeface="Poppins"/>
                        </a:rPr>
                        <a:t>Keep pipeline above 5x of quota to ensure a 20% Win Rate</a:t>
                      </a:r>
                      <a:endParaRPr sz="1200">
                        <a:latin typeface="Poppins"/>
                        <a:ea typeface="Poppins"/>
                        <a:cs typeface="Poppins"/>
                        <a:sym typeface="Poppins"/>
                      </a:endParaRPr>
                    </a:p>
                    <a:p>
                      <a:pPr indent="0" lvl="0" marL="0" rtl="0" algn="l">
                        <a:lnSpc>
                          <a:spcPct val="115000"/>
                        </a:lnSpc>
                        <a:spcBef>
                          <a:spcPts val="1000"/>
                        </a:spcBef>
                        <a:spcAft>
                          <a:spcPts val="1000"/>
                        </a:spcAft>
                        <a:buNone/>
                      </a:pPr>
                      <a:r>
                        <a:rPr lang="en" sz="1200">
                          <a:latin typeface="Poppins"/>
                          <a:ea typeface="Poppins"/>
                          <a:cs typeface="Poppins"/>
                          <a:sym typeface="Poppins"/>
                        </a:rPr>
                        <a:t>Do 7 product demos per week</a:t>
                      </a:r>
                      <a:endParaRPr sz="1200">
                        <a:latin typeface="Poppins"/>
                        <a:ea typeface="Poppins"/>
                        <a:cs typeface="Poppins"/>
                        <a:sym typeface="Poppins"/>
                      </a:endParaRPr>
                    </a:p>
                  </a:txBody>
                  <a:tcPr marT="182875" marB="45725" marR="91450" marL="91450">
                    <a:lnT cap="flat" cmpd="sng" w="9525">
                      <a:solidFill>
                        <a:srgbClr val="FFFFFF"/>
                      </a:solidFill>
                      <a:prstDash val="solid"/>
                      <a:round/>
                      <a:headEnd len="sm" w="sm" type="none"/>
                      <a:tailEnd len="sm" w="sm" type="none"/>
                    </a:lnT>
                    <a:solidFill>
                      <a:srgbClr val="F5F1E8"/>
                    </a:solidFill>
                  </a:tcPr>
                </a:tc>
                <a:tc>
                  <a:txBody>
                    <a:bodyPr/>
                    <a:lstStyle/>
                    <a:p>
                      <a:pPr indent="0" lvl="0" marL="0" rtl="0" algn="l">
                        <a:lnSpc>
                          <a:spcPct val="115000"/>
                        </a:lnSpc>
                        <a:spcBef>
                          <a:spcPts val="0"/>
                        </a:spcBef>
                        <a:spcAft>
                          <a:spcPts val="0"/>
                        </a:spcAft>
                        <a:buNone/>
                      </a:pPr>
                      <a:r>
                        <a:rPr lang="en" sz="1200">
                          <a:latin typeface="Poppins"/>
                          <a:ea typeface="Poppins"/>
                          <a:cs typeface="Poppins"/>
                          <a:sym typeface="Poppins"/>
                        </a:rPr>
                        <a:t>Hire 10 new AEs by the end of January</a:t>
                      </a:r>
                      <a:endParaRPr sz="1200">
                        <a:latin typeface="Poppins"/>
                        <a:ea typeface="Poppins"/>
                        <a:cs typeface="Poppins"/>
                        <a:sym typeface="Poppins"/>
                      </a:endParaRPr>
                    </a:p>
                    <a:p>
                      <a:pPr indent="0" lvl="0" marL="0" rtl="0" algn="l">
                        <a:lnSpc>
                          <a:spcPct val="115000"/>
                        </a:lnSpc>
                        <a:spcBef>
                          <a:spcPts val="1000"/>
                        </a:spcBef>
                        <a:spcAft>
                          <a:spcPts val="0"/>
                        </a:spcAft>
                        <a:buNone/>
                      </a:pPr>
                      <a:r>
                        <a:rPr lang="en" sz="1200">
                          <a:latin typeface="Poppins"/>
                          <a:ea typeface="Poppins"/>
                          <a:cs typeface="Poppins"/>
                          <a:sym typeface="Poppins"/>
                        </a:rPr>
                        <a:t>Hire 20 new SDRs by the end of January </a:t>
                      </a:r>
                      <a:endParaRPr sz="1200">
                        <a:latin typeface="Poppins"/>
                        <a:ea typeface="Poppins"/>
                        <a:cs typeface="Poppins"/>
                        <a:sym typeface="Poppins"/>
                      </a:endParaRPr>
                    </a:p>
                    <a:p>
                      <a:pPr indent="0" lvl="0" marL="0" rtl="0" algn="l">
                        <a:lnSpc>
                          <a:spcPct val="115000"/>
                        </a:lnSpc>
                        <a:spcBef>
                          <a:spcPts val="1000"/>
                        </a:spcBef>
                        <a:spcAft>
                          <a:spcPts val="0"/>
                        </a:spcAft>
                        <a:buNone/>
                      </a:pPr>
                      <a:r>
                        <a:rPr lang="en" sz="1200">
                          <a:latin typeface="Poppins"/>
                          <a:ea typeface="Poppins"/>
                          <a:cs typeface="Poppins"/>
                          <a:sym typeface="Poppins"/>
                        </a:rPr>
                        <a:t>Hire 5 new Sales Managers by the end of January</a:t>
                      </a:r>
                      <a:endParaRPr sz="1200">
                        <a:latin typeface="Poppins"/>
                        <a:ea typeface="Poppins"/>
                        <a:cs typeface="Poppins"/>
                        <a:sym typeface="Poppins"/>
                      </a:endParaRPr>
                    </a:p>
                    <a:p>
                      <a:pPr indent="0" lvl="0" marL="0" rtl="0" algn="l">
                        <a:lnSpc>
                          <a:spcPct val="115000"/>
                        </a:lnSpc>
                        <a:spcBef>
                          <a:spcPts val="1000"/>
                        </a:spcBef>
                        <a:spcAft>
                          <a:spcPts val="1000"/>
                        </a:spcAft>
                        <a:buNone/>
                      </a:pPr>
                      <a:r>
                        <a:rPr lang="en" sz="1200">
                          <a:latin typeface="Poppins"/>
                          <a:ea typeface="Poppins"/>
                          <a:cs typeface="Poppins"/>
                          <a:sym typeface="Poppins"/>
                        </a:rPr>
                        <a:t>Maintain a 4:1 onsite “Interview : Offer” ratio</a:t>
                      </a:r>
                      <a:endParaRPr sz="1200">
                        <a:latin typeface="Poppins"/>
                        <a:ea typeface="Poppins"/>
                        <a:cs typeface="Poppins"/>
                        <a:sym typeface="Poppins"/>
                      </a:endParaRPr>
                    </a:p>
                  </a:txBody>
                  <a:tcPr marT="182875" marB="45725" marR="91450" marL="91425">
                    <a:lnT cap="flat" cmpd="sng" w="9525">
                      <a:solidFill>
                        <a:srgbClr val="FFFFFF"/>
                      </a:solidFill>
                      <a:prstDash val="solid"/>
                      <a:round/>
                      <a:headEnd len="sm" w="sm" type="none"/>
                      <a:tailEnd len="sm" w="sm" type="none"/>
                    </a:lnT>
                    <a:solidFill>
                      <a:srgbClr val="F5F1E8"/>
                    </a:solidFill>
                  </a:tcPr>
                </a:tc>
                <a:tc>
                  <a:txBody>
                    <a:bodyPr/>
                    <a:lstStyle/>
                    <a:p>
                      <a:pPr indent="0" lvl="0" marL="0" rtl="0" algn="l">
                        <a:lnSpc>
                          <a:spcPct val="115000"/>
                        </a:lnSpc>
                        <a:spcBef>
                          <a:spcPts val="0"/>
                        </a:spcBef>
                        <a:spcAft>
                          <a:spcPts val="0"/>
                        </a:spcAft>
                        <a:buNone/>
                      </a:pPr>
                      <a:r>
                        <a:rPr lang="en" sz="1200">
                          <a:latin typeface="Poppins"/>
                          <a:ea typeface="Poppins"/>
                          <a:cs typeface="Poppins"/>
                          <a:sym typeface="Poppins"/>
                        </a:rPr>
                        <a:t>Implement a better onboarding process</a:t>
                      </a:r>
                      <a:endParaRPr sz="1200">
                        <a:latin typeface="Poppins"/>
                        <a:ea typeface="Poppins"/>
                        <a:cs typeface="Poppins"/>
                        <a:sym typeface="Poppins"/>
                      </a:endParaRPr>
                    </a:p>
                    <a:p>
                      <a:pPr indent="0" lvl="0" marL="0" rtl="0" algn="l">
                        <a:lnSpc>
                          <a:spcPct val="115000"/>
                        </a:lnSpc>
                        <a:spcBef>
                          <a:spcPts val="1000"/>
                        </a:spcBef>
                        <a:spcAft>
                          <a:spcPts val="0"/>
                        </a:spcAft>
                        <a:buNone/>
                      </a:pPr>
                      <a:r>
                        <a:rPr lang="en" sz="1200">
                          <a:latin typeface="Poppins"/>
                          <a:ea typeface="Poppins"/>
                          <a:cs typeface="Poppins"/>
                          <a:sym typeface="Poppins"/>
                        </a:rPr>
                        <a:t>Ensure we do regular sales coaching every week</a:t>
                      </a:r>
                      <a:endParaRPr sz="1200">
                        <a:latin typeface="Poppins"/>
                        <a:ea typeface="Poppins"/>
                        <a:cs typeface="Poppins"/>
                        <a:sym typeface="Poppins"/>
                      </a:endParaRPr>
                    </a:p>
                    <a:p>
                      <a:pPr indent="0" lvl="0" marL="0" rtl="0" algn="l">
                        <a:lnSpc>
                          <a:spcPct val="115000"/>
                        </a:lnSpc>
                        <a:spcBef>
                          <a:spcPts val="1000"/>
                        </a:spcBef>
                        <a:spcAft>
                          <a:spcPts val="0"/>
                        </a:spcAft>
                        <a:buNone/>
                      </a:pPr>
                      <a:r>
                        <a:rPr lang="en" sz="1200">
                          <a:latin typeface="Poppins"/>
                          <a:ea typeface="Poppins"/>
                          <a:cs typeface="Poppins"/>
                          <a:sym typeface="Poppins"/>
                        </a:rPr>
                        <a:t>Bring in the new sales training company to improve our training</a:t>
                      </a:r>
                      <a:endParaRPr sz="1200">
                        <a:latin typeface="Poppins"/>
                        <a:ea typeface="Poppins"/>
                        <a:cs typeface="Poppins"/>
                        <a:sym typeface="Poppins"/>
                      </a:endParaRPr>
                    </a:p>
                    <a:p>
                      <a:pPr indent="0" lvl="0" marL="0" rtl="0" algn="l">
                        <a:lnSpc>
                          <a:spcPct val="115000"/>
                        </a:lnSpc>
                        <a:spcBef>
                          <a:spcPts val="1000"/>
                        </a:spcBef>
                        <a:spcAft>
                          <a:spcPts val="1000"/>
                        </a:spcAft>
                        <a:buNone/>
                      </a:pPr>
                      <a:r>
                        <a:rPr lang="en" sz="1200">
                          <a:latin typeface="Poppins"/>
                          <a:ea typeface="Poppins"/>
                          <a:cs typeface="Poppins"/>
                          <a:sym typeface="Poppins"/>
                        </a:rPr>
                        <a:t>Do regular monthly anonymous surveys of SDRs and AEs and get their feedback</a:t>
                      </a:r>
                      <a:endParaRPr sz="1200">
                        <a:latin typeface="Poppins"/>
                        <a:ea typeface="Poppins"/>
                        <a:cs typeface="Poppins"/>
                        <a:sym typeface="Poppins"/>
                      </a:endParaRPr>
                    </a:p>
                  </a:txBody>
                  <a:tcPr marT="182875" marB="45725" marR="91450" marL="91450">
                    <a:lnT cap="flat" cmpd="sng" w="9525">
                      <a:solidFill>
                        <a:srgbClr val="FFFFFF"/>
                      </a:solidFill>
                      <a:prstDash val="solid"/>
                      <a:round/>
                      <a:headEnd len="sm" w="sm" type="none"/>
                      <a:tailEnd len="sm" w="sm" type="none"/>
                    </a:lnT>
                    <a:solidFill>
                      <a:srgbClr val="F5F1E8"/>
                    </a:solid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2" name="Shape 982"/>
        <p:cNvGrpSpPr/>
        <p:nvPr/>
      </p:nvGrpSpPr>
      <p:grpSpPr>
        <a:xfrm>
          <a:off x="0" y="0"/>
          <a:ext cx="0" cy="0"/>
          <a:chOff x="0" y="0"/>
          <a:chExt cx="0" cy="0"/>
        </a:xfrm>
      </p:grpSpPr>
      <p:sp>
        <p:nvSpPr>
          <p:cNvPr id="983" name="Google Shape;983;p72"/>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984" name="Google Shape;984;p72"/>
          <p:cNvSpPr txBox="1"/>
          <p:nvPr>
            <p:ph idx="3" type="subTitle"/>
          </p:nvPr>
        </p:nvSpPr>
        <p:spPr>
          <a:xfrm>
            <a:off x="4499550" y="184450"/>
            <a:ext cx="4290900" cy="1629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
              <a:t>Objectives | Key Results</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p:txBody>
      </p:sp>
      <p:sp>
        <p:nvSpPr>
          <p:cNvPr id="985" name="Google Shape;985;p72"/>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SDR Manager OKRs</a:t>
            </a:r>
            <a:endParaRPr/>
          </a:p>
        </p:txBody>
      </p:sp>
      <p:graphicFrame>
        <p:nvGraphicFramePr>
          <p:cNvPr id="986" name="Google Shape;986;p72"/>
          <p:cNvGraphicFramePr/>
          <p:nvPr/>
        </p:nvGraphicFramePr>
        <p:xfrm>
          <a:off x="501830" y="1544275"/>
          <a:ext cx="3000000" cy="3000000"/>
        </p:xfrm>
        <a:graphic>
          <a:graphicData uri="http://schemas.openxmlformats.org/drawingml/2006/table">
            <a:tbl>
              <a:tblPr bandRow="1" firstRow="1">
                <a:noFill/>
                <a:tableStyleId>{9A7064FC-4FFD-40A7-958D-3BD04F689DA3}</a:tableStyleId>
              </a:tblPr>
              <a:tblGrid>
                <a:gridCol w="2713450"/>
                <a:gridCol w="2713450"/>
                <a:gridCol w="2713450"/>
              </a:tblGrid>
              <a:tr h="664650">
                <a:tc>
                  <a:txBody>
                    <a:bodyPr/>
                    <a:lstStyle/>
                    <a:p>
                      <a:pPr indent="0" lvl="0" marL="0" rtl="0" algn="l">
                        <a:lnSpc>
                          <a:spcPct val="115000"/>
                        </a:lnSpc>
                        <a:spcBef>
                          <a:spcPts val="0"/>
                        </a:spcBef>
                        <a:spcAft>
                          <a:spcPts val="0"/>
                        </a:spcAft>
                        <a:buNone/>
                      </a:pPr>
                      <a:r>
                        <a:rPr lang="en" sz="1300">
                          <a:latin typeface="Poppins"/>
                          <a:ea typeface="Poppins"/>
                          <a:cs typeface="Poppins"/>
                          <a:sym typeface="Poppins"/>
                        </a:rPr>
                        <a:t>Grow our upsell and cross-sell</a:t>
                      </a:r>
                      <a:endParaRPr sz="1300">
                        <a:latin typeface="Poppins"/>
                        <a:ea typeface="Poppins"/>
                        <a:cs typeface="Poppins"/>
                        <a:sym typeface="Poppins"/>
                      </a:endParaRPr>
                    </a:p>
                  </a:txBody>
                  <a:tcPr marT="45725" marB="45725" marR="91450" marL="91450" anchor="ctr">
                    <a:lnB cap="flat" cmpd="sng" w="9525">
                      <a:solidFill>
                        <a:srgbClr val="FFFFFF"/>
                      </a:solidFill>
                      <a:prstDash val="solid"/>
                      <a:round/>
                      <a:headEnd len="sm" w="sm" type="none"/>
                      <a:tailEnd len="sm" w="sm" type="none"/>
                    </a:lnB>
                    <a:solidFill>
                      <a:srgbClr val="3A403F"/>
                    </a:solidFill>
                  </a:tcPr>
                </a:tc>
                <a:tc>
                  <a:txBody>
                    <a:bodyPr/>
                    <a:lstStyle/>
                    <a:p>
                      <a:pPr indent="0" lvl="0" marL="0" rtl="0" algn="l">
                        <a:lnSpc>
                          <a:spcPct val="115000"/>
                        </a:lnSpc>
                        <a:spcBef>
                          <a:spcPts val="0"/>
                        </a:spcBef>
                        <a:spcAft>
                          <a:spcPts val="0"/>
                        </a:spcAft>
                        <a:buNone/>
                      </a:pPr>
                      <a:r>
                        <a:rPr lang="en" sz="1300">
                          <a:latin typeface="Poppins"/>
                          <a:ea typeface="Poppins"/>
                          <a:cs typeface="Poppins"/>
                          <a:sym typeface="Poppins"/>
                        </a:rPr>
                        <a:t>Implement SDR Social Selling Process</a:t>
                      </a:r>
                      <a:endParaRPr sz="1300">
                        <a:latin typeface="Poppins"/>
                        <a:ea typeface="Poppins"/>
                        <a:cs typeface="Poppins"/>
                        <a:sym typeface="Poppins"/>
                      </a:endParaRPr>
                    </a:p>
                  </a:txBody>
                  <a:tcPr marT="45725" marB="45725" marR="91450" marL="91450" anchor="ctr">
                    <a:lnB cap="flat" cmpd="sng" w="9525">
                      <a:solidFill>
                        <a:srgbClr val="FFFFFF"/>
                      </a:solidFill>
                      <a:prstDash val="solid"/>
                      <a:round/>
                      <a:headEnd len="sm" w="sm" type="none"/>
                      <a:tailEnd len="sm" w="sm" type="none"/>
                    </a:lnB>
                    <a:solidFill>
                      <a:srgbClr val="6B706F"/>
                    </a:solidFill>
                  </a:tcPr>
                </a:tc>
                <a:tc>
                  <a:txBody>
                    <a:bodyPr/>
                    <a:lstStyle/>
                    <a:p>
                      <a:pPr indent="0" lvl="0" marL="0" rtl="0" algn="l">
                        <a:lnSpc>
                          <a:spcPct val="115000"/>
                        </a:lnSpc>
                        <a:spcBef>
                          <a:spcPts val="0"/>
                        </a:spcBef>
                        <a:spcAft>
                          <a:spcPts val="0"/>
                        </a:spcAft>
                        <a:buNone/>
                      </a:pPr>
                      <a:r>
                        <a:rPr lang="en" sz="1300">
                          <a:latin typeface="Poppins"/>
                          <a:ea typeface="Poppins"/>
                          <a:cs typeface="Poppins"/>
                          <a:sym typeface="Poppins"/>
                        </a:rPr>
                        <a:t>Exceed our Q4 Quotas by 50%</a:t>
                      </a:r>
                      <a:endParaRPr sz="1300">
                        <a:latin typeface="Poppins"/>
                        <a:ea typeface="Poppins"/>
                        <a:cs typeface="Poppins"/>
                        <a:sym typeface="Poppins"/>
                      </a:endParaRPr>
                    </a:p>
                  </a:txBody>
                  <a:tcPr marT="45725" marB="45725" marR="91450" marL="91450" anchor="ctr">
                    <a:lnB cap="flat" cmpd="sng" w="9525">
                      <a:solidFill>
                        <a:srgbClr val="FFFFFF"/>
                      </a:solidFill>
                      <a:prstDash val="solid"/>
                      <a:round/>
                      <a:headEnd len="sm" w="sm" type="none"/>
                      <a:tailEnd len="sm" w="sm" type="none"/>
                    </a:lnB>
                    <a:solidFill>
                      <a:srgbClr val="3A403F"/>
                    </a:solidFill>
                  </a:tcPr>
                </a:tc>
              </a:tr>
              <a:tr h="2205050">
                <a:tc>
                  <a:txBody>
                    <a:bodyPr/>
                    <a:lstStyle/>
                    <a:p>
                      <a:pPr indent="0" lvl="0" marL="0" rtl="0" algn="l">
                        <a:lnSpc>
                          <a:spcPct val="115000"/>
                        </a:lnSpc>
                        <a:spcBef>
                          <a:spcPts val="0"/>
                        </a:spcBef>
                        <a:spcAft>
                          <a:spcPts val="0"/>
                        </a:spcAft>
                        <a:buNone/>
                      </a:pPr>
                      <a:r>
                        <a:rPr lang="en" sz="1200">
                          <a:latin typeface="Poppins"/>
                          <a:ea typeface="Poppins"/>
                          <a:cs typeface="Poppins"/>
                          <a:sym typeface="Poppins"/>
                        </a:rPr>
                        <a:t>Promote 3 SDRs to the upsell AE role</a:t>
                      </a:r>
                      <a:endParaRPr sz="1200">
                        <a:latin typeface="Poppins"/>
                        <a:ea typeface="Poppins"/>
                        <a:cs typeface="Poppins"/>
                        <a:sym typeface="Poppins"/>
                      </a:endParaRPr>
                    </a:p>
                    <a:p>
                      <a:pPr indent="0" lvl="0" marL="0" rtl="0" algn="l">
                        <a:lnSpc>
                          <a:spcPct val="115000"/>
                        </a:lnSpc>
                        <a:spcBef>
                          <a:spcPts val="1000"/>
                        </a:spcBef>
                        <a:spcAft>
                          <a:spcPts val="0"/>
                        </a:spcAft>
                        <a:buNone/>
                      </a:pPr>
                      <a:r>
                        <a:rPr lang="en" sz="1200">
                          <a:latin typeface="Poppins"/>
                          <a:ea typeface="Poppins"/>
                          <a:cs typeface="Poppins"/>
                          <a:sym typeface="Poppins"/>
                        </a:rPr>
                        <a:t>Increase upsell and cross-sell revenue by 40%</a:t>
                      </a:r>
                      <a:endParaRPr sz="1200">
                        <a:latin typeface="Poppins"/>
                        <a:ea typeface="Poppins"/>
                        <a:cs typeface="Poppins"/>
                        <a:sym typeface="Poppins"/>
                      </a:endParaRPr>
                    </a:p>
                    <a:p>
                      <a:pPr indent="0" lvl="0" marL="0" rtl="0" algn="l">
                        <a:lnSpc>
                          <a:spcPct val="115000"/>
                        </a:lnSpc>
                        <a:spcBef>
                          <a:spcPts val="1000"/>
                        </a:spcBef>
                        <a:spcAft>
                          <a:spcPts val="0"/>
                        </a:spcAft>
                        <a:buNone/>
                      </a:pPr>
                      <a:r>
                        <a:rPr lang="en" sz="1200">
                          <a:latin typeface="Poppins"/>
                          <a:ea typeface="Poppins"/>
                          <a:cs typeface="Poppins"/>
                          <a:sym typeface="Poppins"/>
                        </a:rPr>
                        <a:t>Increase customer retention to 98%</a:t>
                      </a:r>
                      <a:endParaRPr sz="1200">
                        <a:latin typeface="Poppins"/>
                        <a:ea typeface="Poppins"/>
                        <a:cs typeface="Poppins"/>
                        <a:sym typeface="Poppins"/>
                      </a:endParaRPr>
                    </a:p>
                    <a:p>
                      <a:pPr indent="0" lvl="0" marL="0" rtl="0" algn="l">
                        <a:lnSpc>
                          <a:spcPct val="115000"/>
                        </a:lnSpc>
                        <a:spcBef>
                          <a:spcPts val="1000"/>
                        </a:spcBef>
                        <a:spcAft>
                          <a:spcPts val="1000"/>
                        </a:spcAft>
                        <a:buNone/>
                      </a:pPr>
                      <a:r>
                        <a:rPr lang="en" sz="1200">
                          <a:latin typeface="Poppins"/>
                          <a:ea typeface="Poppins"/>
                          <a:cs typeface="Poppins"/>
                          <a:sym typeface="Poppins"/>
                        </a:rPr>
                        <a:t>Have regular weekly alignment meetings with Customer Success</a:t>
                      </a:r>
                      <a:endParaRPr sz="1200">
                        <a:latin typeface="Poppins"/>
                        <a:ea typeface="Poppins"/>
                        <a:cs typeface="Poppins"/>
                        <a:sym typeface="Poppins"/>
                      </a:endParaRPr>
                    </a:p>
                  </a:txBody>
                  <a:tcPr marT="182875" marB="45725" marR="91450" marL="91450">
                    <a:lnT cap="flat" cmpd="sng" w="9525">
                      <a:solidFill>
                        <a:srgbClr val="FFFFFF"/>
                      </a:solidFill>
                      <a:prstDash val="solid"/>
                      <a:round/>
                      <a:headEnd len="sm" w="sm" type="none"/>
                      <a:tailEnd len="sm" w="sm" type="none"/>
                    </a:lnT>
                    <a:solidFill>
                      <a:srgbClr val="F5F1E8"/>
                    </a:solidFill>
                  </a:tcPr>
                </a:tc>
                <a:tc>
                  <a:txBody>
                    <a:bodyPr/>
                    <a:lstStyle/>
                    <a:p>
                      <a:pPr indent="0" lvl="0" marL="0" rtl="0" algn="l">
                        <a:lnSpc>
                          <a:spcPct val="115000"/>
                        </a:lnSpc>
                        <a:spcBef>
                          <a:spcPts val="0"/>
                        </a:spcBef>
                        <a:spcAft>
                          <a:spcPts val="0"/>
                        </a:spcAft>
                        <a:buNone/>
                      </a:pPr>
                      <a:r>
                        <a:rPr lang="en" sz="1200">
                          <a:latin typeface="Poppins"/>
                          <a:ea typeface="Poppins"/>
                          <a:cs typeface="Poppins"/>
                          <a:sym typeface="Poppins"/>
                        </a:rPr>
                        <a:t>Pass SQL’s to sales executives</a:t>
                      </a:r>
                      <a:endParaRPr sz="1200">
                        <a:latin typeface="Poppins"/>
                        <a:ea typeface="Poppins"/>
                        <a:cs typeface="Poppins"/>
                        <a:sym typeface="Poppins"/>
                      </a:endParaRPr>
                    </a:p>
                    <a:p>
                      <a:pPr indent="0" lvl="0" marL="0" rtl="0" algn="l">
                        <a:lnSpc>
                          <a:spcPct val="115000"/>
                        </a:lnSpc>
                        <a:spcBef>
                          <a:spcPts val="1000"/>
                        </a:spcBef>
                        <a:spcAft>
                          <a:spcPts val="1000"/>
                        </a:spcAft>
                        <a:buNone/>
                      </a:pPr>
                      <a:r>
                        <a:rPr lang="en" sz="1200">
                          <a:latin typeface="Poppins"/>
                          <a:ea typeface="Poppins"/>
                          <a:cs typeface="Poppins"/>
                          <a:sym typeface="Poppins"/>
                        </a:rPr>
                        <a:t>Train 5 SDRs on social selling practices</a:t>
                      </a:r>
                      <a:endParaRPr sz="1200">
                        <a:latin typeface="Poppins"/>
                        <a:ea typeface="Poppins"/>
                        <a:cs typeface="Poppins"/>
                        <a:sym typeface="Poppins"/>
                      </a:endParaRPr>
                    </a:p>
                  </a:txBody>
                  <a:tcPr marT="182875" marB="45725" marR="91450" marL="91425">
                    <a:lnT cap="flat" cmpd="sng" w="9525">
                      <a:solidFill>
                        <a:srgbClr val="FFFFFF"/>
                      </a:solidFill>
                      <a:prstDash val="solid"/>
                      <a:round/>
                      <a:headEnd len="sm" w="sm" type="none"/>
                      <a:tailEnd len="sm" w="sm" type="none"/>
                    </a:lnT>
                    <a:solidFill>
                      <a:srgbClr val="F5F1E8"/>
                    </a:solidFill>
                  </a:tcPr>
                </a:tc>
                <a:tc>
                  <a:txBody>
                    <a:bodyPr/>
                    <a:lstStyle/>
                    <a:p>
                      <a:pPr indent="0" lvl="0" marL="0" rtl="0" algn="l">
                        <a:lnSpc>
                          <a:spcPct val="115000"/>
                        </a:lnSpc>
                        <a:spcBef>
                          <a:spcPts val="0"/>
                        </a:spcBef>
                        <a:spcAft>
                          <a:spcPts val="0"/>
                        </a:spcAft>
                        <a:buNone/>
                      </a:pPr>
                      <a:r>
                        <a:rPr lang="en" sz="1200">
                          <a:latin typeface="Poppins"/>
                          <a:ea typeface="Poppins"/>
                          <a:cs typeface="Poppins"/>
                          <a:sym typeface="Poppins"/>
                        </a:rPr>
                        <a:t>Generate 80 Sales Qualified Leads</a:t>
                      </a:r>
                      <a:endParaRPr sz="1200">
                        <a:latin typeface="Poppins"/>
                        <a:ea typeface="Poppins"/>
                        <a:cs typeface="Poppins"/>
                        <a:sym typeface="Poppins"/>
                      </a:endParaRPr>
                    </a:p>
                    <a:p>
                      <a:pPr indent="0" lvl="0" marL="0" rtl="0" algn="l">
                        <a:lnSpc>
                          <a:spcPct val="115000"/>
                        </a:lnSpc>
                        <a:spcBef>
                          <a:spcPts val="1000"/>
                        </a:spcBef>
                        <a:spcAft>
                          <a:spcPts val="1000"/>
                        </a:spcAft>
                        <a:buNone/>
                      </a:pPr>
                      <a:r>
                        <a:rPr lang="en" sz="1200">
                          <a:latin typeface="Poppins"/>
                          <a:ea typeface="Poppins"/>
                          <a:cs typeface="Poppins"/>
                          <a:sym typeface="Poppins"/>
                        </a:rPr>
                        <a:t>Bring in $50,000 in bookings by end of Q3</a:t>
                      </a:r>
                      <a:endParaRPr sz="1200">
                        <a:latin typeface="Poppins"/>
                        <a:ea typeface="Poppins"/>
                        <a:cs typeface="Poppins"/>
                        <a:sym typeface="Poppins"/>
                      </a:endParaRPr>
                    </a:p>
                  </a:txBody>
                  <a:tcPr marT="182875" marB="45725" marR="91450" marL="91450">
                    <a:lnT cap="flat" cmpd="sng" w="9525">
                      <a:solidFill>
                        <a:srgbClr val="FFFFFF"/>
                      </a:solidFill>
                      <a:prstDash val="solid"/>
                      <a:round/>
                      <a:headEnd len="sm" w="sm" type="none"/>
                      <a:tailEnd len="sm" w="sm" type="none"/>
                    </a:lnT>
                    <a:solidFill>
                      <a:srgbClr val="F5F1E8"/>
                    </a:solid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0" name="Shape 990"/>
        <p:cNvGrpSpPr/>
        <p:nvPr/>
      </p:nvGrpSpPr>
      <p:grpSpPr>
        <a:xfrm>
          <a:off x="0" y="0"/>
          <a:ext cx="0" cy="0"/>
          <a:chOff x="0" y="0"/>
          <a:chExt cx="0" cy="0"/>
        </a:xfrm>
      </p:grpSpPr>
      <p:sp>
        <p:nvSpPr>
          <p:cNvPr id="991" name="Google Shape;991;p73"/>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992" name="Google Shape;992;p73"/>
          <p:cNvSpPr txBox="1"/>
          <p:nvPr>
            <p:ph idx="3" type="subTitle"/>
          </p:nvPr>
        </p:nvSpPr>
        <p:spPr>
          <a:xfrm>
            <a:off x="4499550" y="184450"/>
            <a:ext cx="4290900" cy="1629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
              <a:t>Objectives | Key Results</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p:txBody>
      </p:sp>
      <p:sp>
        <p:nvSpPr>
          <p:cNvPr id="993" name="Google Shape;993;p73"/>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Community Management KRs</a:t>
            </a:r>
            <a:endParaRPr/>
          </a:p>
        </p:txBody>
      </p:sp>
      <p:graphicFrame>
        <p:nvGraphicFramePr>
          <p:cNvPr id="994" name="Google Shape;994;p73"/>
          <p:cNvGraphicFramePr/>
          <p:nvPr/>
        </p:nvGraphicFramePr>
        <p:xfrm>
          <a:off x="501830" y="1544275"/>
          <a:ext cx="3000000" cy="3000000"/>
        </p:xfrm>
        <a:graphic>
          <a:graphicData uri="http://schemas.openxmlformats.org/drawingml/2006/table">
            <a:tbl>
              <a:tblPr bandRow="1" firstRow="1">
                <a:noFill/>
                <a:tableStyleId>{9A7064FC-4FFD-40A7-958D-3BD04F689DA3}</a:tableStyleId>
              </a:tblPr>
              <a:tblGrid>
                <a:gridCol w="4070175"/>
                <a:gridCol w="4070175"/>
              </a:tblGrid>
              <a:tr h="664650">
                <a:tc>
                  <a:txBody>
                    <a:bodyPr/>
                    <a:lstStyle/>
                    <a:p>
                      <a:pPr indent="0" lvl="0" marL="0" rtl="0" algn="l">
                        <a:lnSpc>
                          <a:spcPct val="115000"/>
                        </a:lnSpc>
                        <a:spcBef>
                          <a:spcPts val="0"/>
                        </a:spcBef>
                        <a:spcAft>
                          <a:spcPts val="0"/>
                        </a:spcAft>
                        <a:buNone/>
                      </a:pPr>
                      <a:r>
                        <a:rPr lang="en" sz="1300">
                          <a:latin typeface="Poppins"/>
                          <a:ea typeface="Poppins"/>
                          <a:cs typeface="Poppins"/>
                          <a:sym typeface="Poppins"/>
                        </a:rPr>
                        <a:t>Launch a new customer community</a:t>
                      </a:r>
                      <a:endParaRPr sz="1300">
                        <a:latin typeface="Poppins"/>
                        <a:ea typeface="Poppins"/>
                        <a:cs typeface="Poppins"/>
                        <a:sym typeface="Poppins"/>
                      </a:endParaRPr>
                    </a:p>
                  </a:txBody>
                  <a:tcPr marT="45725" marB="45725" marR="91450" marL="91450" anchor="ctr">
                    <a:lnB cap="flat" cmpd="sng" w="9525">
                      <a:solidFill>
                        <a:srgbClr val="FFFFFF"/>
                      </a:solidFill>
                      <a:prstDash val="solid"/>
                      <a:round/>
                      <a:headEnd len="sm" w="sm" type="none"/>
                      <a:tailEnd len="sm" w="sm" type="none"/>
                    </a:lnB>
                    <a:solidFill>
                      <a:srgbClr val="9D9F9F"/>
                    </a:solidFill>
                  </a:tcPr>
                </a:tc>
                <a:tc>
                  <a:txBody>
                    <a:bodyPr/>
                    <a:lstStyle/>
                    <a:p>
                      <a:pPr indent="0" lvl="0" marL="0" rtl="0" algn="l">
                        <a:lnSpc>
                          <a:spcPct val="115000"/>
                        </a:lnSpc>
                        <a:spcBef>
                          <a:spcPts val="0"/>
                        </a:spcBef>
                        <a:spcAft>
                          <a:spcPts val="0"/>
                        </a:spcAft>
                        <a:buNone/>
                      </a:pPr>
                      <a:r>
                        <a:rPr lang="en" sz="1300">
                          <a:latin typeface="Poppins"/>
                          <a:ea typeface="Poppins"/>
                          <a:cs typeface="Poppins"/>
                          <a:sym typeface="Poppins"/>
                        </a:rPr>
                        <a:t>Make community known by industry experts and leaders</a:t>
                      </a:r>
                      <a:endParaRPr sz="1300">
                        <a:latin typeface="Poppins"/>
                        <a:ea typeface="Poppins"/>
                        <a:cs typeface="Poppins"/>
                        <a:sym typeface="Poppins"/>
                      </a:endParaRPr>
                    </a:p>
                  </a:txBody>
                  <a:tcPr marT="45725" marB="45725" marR="91450" marL="91450" anchor="ctr">
                    <a:lnB cap="flat" cmpd="sng" w="9525">
                      <a:solidFill>
                        <a:srgbClr val="FFFFFF"/>
                      </a:solidFill>
                      <a:prstDash val="solid"/>
                      <a:round/>
                      <a:headEnd len="sm" w="sm" type="none"/>
                      <a:tailEnd len="sm" w="sm" type="none"/>
                    </a:lnB>
                    <a:solidFill>
                      <a:srgbClr val="3A403F"/>
                    </a:solidFill>
                  </a:tcPr>
                </a:tc>
              </a:tr>
              <a:tr h="2205050">
                <a:tc>
                  <a:txBody>
                    <a:bodyPr/>
                    <a:lstStyle/>
                    <a:p>
                      <a:pPr indent="0" lvl="0" marL="0" rtl="0" algn="l">
                        <a:lnSpc>
                          <a:spcPct val="115000"/>
                        </a:lnSpc>
                        <a:spcBef>
                          <a:spcPts val="0"/>
                        </a:spcBef>
                        <a:spcAft>
                          <a:spcPts val="0"/>
                        </a:spcAft>
                        <a:buNone/>
                      </a:pPr>
                      <a:r>
                        <a:rPr lang="en" sz="1200">
                          <a:latin typeface="Poppins"/>
                          <a:ea typeface="Poppins"/>
                          <a:cs typeface="Poppins"/>
                          <a:sym typeface="Poppins"/>
                        </a:rPr>
                        <a:t>Create a Customer Community Strategy based on best practices</a:t>
                      </a:r>
                      <a:endParaRPr sz="1200">
                        <a:latin typeface="Poppins"/>
                        <a:ea typeface="Poppins"/>
                        <a:cs typeface="Poppins"/>
                        <a:sym typeface="Poppins"/>
                      </a:endParaRPr>
                    </a:p>
                    <a:p>
                      <a:pPr indent="0" lvl="0" marL="0" rtl="0" algn="l">
                        <a:lnSpc>
                          <a:spcPct val="115000"/>
                        </a:lnSpc>
                        <a:spcBef>
                          <a:spcPts val="1000"/>
                        </a:spcBef>
                        <a:spcAft>
                          <a:spcPts val="0"/>
                        </a:spcAft>
                        <a:buNone/>
                      </a:pPr>
                      <a:r>
                        <a:rPr lang="en" sz="1200">
                          <a:latin typeface="Poppins"/>
                          <a:ea typeface="Poppins"/>
                          <a:cs typeface="Poppins"/>
                          <a:sym typeface="Poppins"/>
                        </a:rPr>
                        <a:t>Publish 60 articles during the quarter and get 6,000+ page visits</a:t>
                      </a:r>
                      <a:endParaRPr sz="1200">
                        <a:latin typeface="Poppins"/>
                        <a:ea typeface="Poppins"/>
                        <a:cs typeface="Poppins"/>
                        <a:sym typeface="Poppins"/>
                      </a:endParaRPr>
                    </a:p>
                    <a:p>
                      <a:pPr indent="0" lvl="0" marL="0" rtl="0" algn="l">
                        <a:lnSpc>
                          <a:spcPct val="115000"/>
                        </a:lnSpc>
                        <a:spcBef>
                          <a:spcPts val="1000"/>
                        </a:spcBef>
                        <a:spcAft>
                          <a:spcPts val="1000"/>
                        </a:spcAft>
                        <a:buNone/>
                      </a:pPr>
                      <a:r>
                        <a:rPr lang="en" sz="1200">
                          <a:latin typeface="Poppins"/>
                          <a:ea typeface="Poppins"/>
                          <a:cs typeface="Poppins"/>
                          <a:sym typeface="Poppins"/>
                        </a:rPr>
                        <a:t>Get 30% of our customers to participate in the community</a:t>
                      </a:r>
                      <a:endParaRPr sz="1200">
                        <a:latin typeface="Poppins"/>
                        <a:ea typeface="Poppins"/>
                        <a:cs typeface="Poppins"/>
                        <a:sym typeface="Poppins"/>
                      </a:endParaRPr>
                    </a:p>
                  </a:txBody>
                  <a:tcPr marT="182875" marB="45725" marR="91450" marL="91450">
                    <a:lnT cap="flat" cmpd="sng" w="9525">
                      <a:solidFill>
                        <a:srgbClr val="FFFFFF"/>
                      </a:solidFill>
                      <a:prstDash val="solid"/>
                      <a:round/>
                      <a:headEnd len="sm" w="sm" type="none"/>
                      <a:tailEnd len="sm" w="sm" type="none"/>
                    </a:lnT>
                    <a:solidFill>
                      <a:srgbClr val="F5F1E8"/>
                    </a:solidFill>
                  </a:tcPr>
                </a:tc>
                <a:tc>
                  <a:txBody>
                    <a:bodyPr/>
                    <a:lstStyle/>
                    <a:p>
                      <a:pPr indent="0" lvl="0" marL="0" rtl="0" algn="l">
                        <a:lnSpc>
                          <a:spcPct val="115000"/>
                        </a:lnSpc>
                        <a:spcBef>
                          <a:spcPts val="0"/>
                        </a:spcBef>
                        <a:spcAft>
                          <a:spcPts val="0"/>
                        </a:spcAft>
                        <a:buNone/>
                      </a:pPr>
                      <a:r>
                        <a:rPr lang="en" sz="1200">
                          <a:latin typeface="Poppins"/>
                          <a:ea typeface="Poppins"/>
                          <a:cs typeface="Poppins"/>
                          <a:sym typeface="Poppins"/>
                        </a:rPr>
                        <a:t>Reach out to 12 industry experts and thought leaders in Q1</a:t>
                      </a:r>
                      <a:endParaRPr sz="1200">
                        <a:latin typeface="Poppins"/>
                        <a:ea typeface="Poppins"/>
                        <a:cs typeface="Poppins"/>
                        <a:sym typeface="Poppins"/>
                      </a:endParaRPr>
                    </a:p>
                    <a:p>
                      <a:pPr indent="0" lvl="0" marL="0" rtl="0" algn="l">
                        <a:lnSpc>
                          <a:spcPct val="115000"/>
                        </a:lnSpc>
                        <a:spcBef>
                          <a:spcPts val="1000"/>
                        </a:spcBef>
                        <a:spcAft>
                          <a:spcPts val="0"/>
                        </a:spcAft>
                        <a:buNone/>
                      </a:pPr>
                      <a:r>
                        <a:rPr lang="en" sz="1200">
                          <a:latin typeface="Poppins"/>
                          <a:ea typeface="Poppins"/>
                          <a:cs typeface="Poppins"/>
                          <a:sym typeface="Poppins"/>
                        </a:rPr>
                        <a:t>Interview them and publish the interview articles on our community site</a:t>
                      </a:r>
                      <a:endParaRPr sz="1200">
                        <a:latin typeface="Poppins"/>
                        <a:ea typeface="Poppins"/>
                        <a:cs typeface="Poppins"/>
                        <a:sym typeface="Poppins"/>
                      </a:endParaRPr>
                    </a:p>
                    <a:p>
                      <a:pPr indent="0" lvl="0" marL="0" rtl="0" algn="l">
                        <a:lnSpc>
                          <a:spcPct val="115000"/>
                        </a:lnSpc>
                        <a:spcBef>
                          <a:spcPts val="1000"/>
                        </a:spcBef>
                        <a:spcAft>
                          <a:spcPts val="1000"/>
                        </a:spcAft>
                        <a:buNone/>
                      </a:pPr>
                      <a:r>
                        <a:rPr lang="en" sz="1200">
                          <a:latin typeface="Poppins"/>
                          <a:ea typeface="Poppins"/>
                          <a:cs typeface="Poppins"/>
                          <a:sym typeface="Poppins"/>
                        </a:rPr>
                        <a:t>Research and publish the Industry Report &amp; Infographics for the community</a:t>
                      </a:r>
                      <a:endParaRPr sz="1200">
                        <a:latin typeface="Poppins"/>
                        <a:ea typeface="Poppins"/>
                        <a:cs typeface="Poppins"/>
                        <a:sym typeface="Poppins"/>
                      </a:endParaRPr>
                    </a:p>
                  </a:txBody>
                  <a:tcPr marT="182875" marB="45725" marR="91450" marL="91425">
                    <a:lnT cap="flat" cmpd="sng" w="9525">
                      <a:solidFill>
                        <a:srgbClr val="FFFFFF"/>
                      </a:solidFill>
                      <a:prstDash val="solid"/>
                      <a:round/>
                      <a:headEnd len="sm" w="sm" type="none"/>
                      <a:tailEnd len="sm" w="sm" type="none"/>
                    </a:lnT>
                    <a:solidFill>
                      <a:srgbClr val="F5F1E8"/>
                    </a:solid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8" name="Shape 998"/>
        <p:cNvGrpSpPr/>
        <p:nvPr/>
      </p:nvGrpSpPr>
      <p:grpSpPr>
        <a:xfrm>
          <a:off x="0" y="0"/>
          <a:ext cx="0" cy="0"/>
          <a:chOff x="0" y="0"/>
          <a:chExt cx="0" cy="0"/>
        </a:xfrm>
      </p:grpSpPr>
      <p:sp>
        <p:nvSpPr>
          <p:cNvPr id="999" name="Google Shape;999;p74"/>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1000" name="Google Shape;1000;p74"/>
          <p:cNvSpPr txBox="1"/>
          <p:nvPr>
            <p:ph idx="3" type="subTitle"/>
          </p:nvPr>
        </p:nvSpPr>
        <p:spPr>
          <a:xfrm>
            <a:off x="4499550" y="184450"/>
            <a:ext cx="4290900" cy="1629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
              <a:t>Objectives | Key Results</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p:txBody>
      </p:sp>
      <p:sp>
        <p:nvSpPr>
          <p:cNvPr id="1001" name="Google Shape;1001;p74"/>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Sales Enablement KRs</a:t>
            </a:r>
            <a:endParaRPr/>
          </a:p>
        </p:txBody>
      </p:sp>
      <p:graphicFrame>
        <p:nvGraphicFramePr>
          <p:cNvPr id="1002" name="Google Shape;1002;p74"/>
          <p:cNvGraphicFramePr/>
          <p:nvPr/>
        </p:nvGraphicFramePr>
        <p:xfrm>
          <a:off x="501830" y="1544275"/>
          <a:ext cx="3000000" cy="3000000"/>
        </p:xfrm>
        <a:graphic>
          <a:graphicData uri="http://schemas.openxmlformats.org/drawingml/2006/table">
            <a:tbl>
              <a:tblPr bandRow="1" firstRow="1">
                <a:noFill/>
                <a:tableStyleId>{9A7064FC-4FFD-40A7-958D-3BD04F689DA3}</a:tableStyleId>
              </a:tblPr>
              <a:tblGrid>
                <a:gridCol w="4070175"/>
                <a:gridCol w="4070175"/>
              </a:tblGrid>
              <a:tr h="664650">
                <a:tc>
                  <a:txBody>
                    <a:bodyPr/>
                    <a:lstStyle/>
                    <a:p>
                      <a:pPr indent="0" lvl="0" marL="0" rtl="0" algn="l">
                        <a:lnSpc>
                          <a:spcPct val="115000"/>
                        </a:lnSpc>
                        <a:spcBef>
                          <a:spcPts val="0"/>
                        </a:spcBef>
                        <a:spcAft>
                          <a:spcPts val="0"/>
                        </a:spcAft>
                        <a:buNone/>
                      </a:pPr>
                      <a:r>
                        <a:rPr lang="en" sz="1300">
                          <a:latin typeface="Poppins"/>
                          <a:ea typeface="Poppins"/>
                          <a:cs typeface="Poppins"/>
                          <a:sym typeface="Poppins"/>
                        </a:rPr>
                        <a:t>Enable our sales to be more successful</a:t>
                      </a:r>
                      <a:endParaRPr sz="1300">
                        <a:latin typeface="Poppins"/>
                        <a:ea typeface="Poppins"/>
                        <a:cs typeface="Poppins"/>
                        <a:sym typeface="Poppins"/>
                      </a:endParaRPr>
                    </a:p>
                  </a:txBody>
                  <a:tcPr marT="45725" marB="45725" marR="91450" marL="91450" anchor="ctr">
                    <a:lnB cap="flat" cmpd="sng" w="9525">
                      <a:solidFill>
                        <a:srgbClr val="FFFFFF"/>
                      </a:solidFill>
                      <a:prstDash val="solid"/>
                      <a:round/>
                      <a:headEnd len="sm" w="sm" type="none"/>
                      <a:tailEnd len="sm" w="sm" type="none"/>
                    </a:lnB>
                    <a:solidFill>
                      <a:srgbClr val="3A403F"/>
                    </a:solidFill>
                  </a:tcPr>
                </a:tc>
                <a:tc>
                  <a:txBody>
                    <a:bodyPr/>
                    <a:lstStyle/>
                    <a:p>
                      <a:pPr indent="0" lvl="0" marL="0" rtl="0" algn="l">
                        <a:lnSpc>
                          <a:spcPct val="115000"/>
                        </a:lnSpc>
                        <a:spcBef>
                          <a:spcPts val="0"/>
                        </a:spcBef>
                        <a:spcAft>
                          <a:spcPts val="0"/>
                        </a:spcAft>
                        <a:buNone/>
                      </a:pPr>
                      <a:r>
                        <a:rPr lang="en" sz="1300">
                          <a:latin typeface="Poppins"/>
                          <a:ea typeface="Poppins"/>
                          <a:cs typeface="Poppins"/>
                          <a:sym typeface="Poppins"/>
                        </a:rPr>
                        <a:t>Improve our Sales Analytics Process</a:t>
                      </a:r>
                      <a:endParaRPr sz="1300">
                        <a:latin typeface="Poppins"/>
                        <a:ea typeface="Poppins"/>
                        <a:cs typeface="Poppins"/>
                        <a:sym typeface="Poppins"/>
                      </a:endParaRPr>
                    </a:p>
                  </a:txBody>
                  <a:tcPr marT="45725" marB="45725" marR="91450" marL="91450" anchor="ctr">
                    <a:lnB cap="flat" cmpd="sng" w="9525">
                      <a:solidFill>
                        <a:srgbClr val="FFFFFF"/>
                      </a:solidFill>
                      <a:prstDash val="solid"/>
                      <a:round/>
                      <a:headEnd len="sm" w="sm" type="none"/>
                      <a:tailEnd len="sm" w="sm" type="none"/>
                    </a:lnB>
                    <a:solidFill>
                      <a:srgbClr val="6B706F"/>
                    </a:solidFill>
                  </a:tcPr>
                </a:tc>
              </a:tr>
              <a:tr h="2205050">
                <a:tc>
                  <a:txBody>
                    <a:bodyPr/>
                    <a:lstStyle/>
                    <a:p>
                      <a:pPr indent="0" lvl="0" marL="0" rtl="0" algn="l">
                        <a:lnSpc>
                          <a:spcPct val="115000"/>
                        </a:lnSpc>
                        <a:spcBef>
                          <a:spcPts val="0"/>
                        </a:spcBef>
                        <a:spcAft>
                          <a:spcPts val="0"/>
                        </a:spcAft>
                        <a:buNone/>
                      </a:pPr>
                      <a:r>
                        <a:rPr lang="en" sz="1200">
                          <a:latin typeface="Poppins"/>
                          <a:ea typeface="Poppins"/>
                          <a:cs typeface="Poppins"/>
                          <a:sym typeface="Poppins"/>
                        </a:rPr>
                        <a:t>Ensure we update our new sales technology stack</a:t>
                      </a:r>
                      <a:endParaRPr sz="1200">
                        <a:latin typeface="Poppins"/>
                        <a:ea typeface="Poppins"/>
                        <a:cs typeface="Poppins"/>
                        <a:sym typeface="Poppins"/>
                      </a:endParaRPr>
                    </a:p>
                    <a:p>
                      <a:pPr indent="0" lvl="0" marL="0" rtl="0" algn="l">
                        <a:lnSpc>
                          <a:spcPct val="115000"/>
                        </a:lnSpc>
                        <a:spcBef>
                          <a:spcPts val="1000"/>
                        </a:spcBef>
                        <a:spcAft>
                          <a:spcPts val="0"/>
                        </a:spcAft>
                        <a:buNone/>
                      </a:pPr>
                      <a:r>
                        <a:rPr lang="en" sz="1200">
                          <a:latin typeface="Poppins"/>
                          <a:ea typeface="Poppins"/>
                          <a:cs typeface="Poppins"/>
                          <a:sym typeface="Poppins"/>
                        </a:rPr>
                        <a:t>Revise all the email sequences and upload it into the new sales messaging tool</a:t>
                      </a:r>
                      <a:endParaRPr sz="1200">
                        <a:latin typeface="Poppins"/>
                        <a:ea typeface="Poppins"/>
                        <a:cs typeface="Poppins"/>
                        <a:sym typeface="Poppins"/>
                      </a:endParaRPr>
                    </a:p>
                    <a:p>
                      <a:pPr indent="0" lvl="0" marL="0" rtl="0" algn="l">
                        <a:lnSpc>
                          <a:spcPct val="115000"/>
                        </a:lnSpc>
                        <a:spcBef>
                          <a:spcPts val="1000"/>
                        </a:spcBef>
                        <a:spcAft>
                          <a:spcPts val="0"/>
                        </a:spcAft>
                        <a:buNone/>
                      </a:pPr>
                      <a:r>
                        <a:rPr lang="en" sz="1200">
                          <a:latin typeface="Poppins"/>
                          <a:ea typeface="Poppins"/>
                          <a:cs typeface="Poppins"/>
                          <a:sym typeface="Poppins"/>
                        </a:rPr>
                        <a:t>Update the CRM based on the new sales pipeline review process</a:t>
                      </a:r>
                      <a:endParaRPr sz="1200">
                        <a:latin typeface="Poppins"/>
                        <a:ea typeface="Poppins"/>
                        <a:cs typeface="Poppins"/>
                        <a:sym typeface="Poppins"/>
                      </a:endParaRPr>
                    </a:p>
                    <a:p>
                      <a:pPr indent="0" lvl="0" marL="0" rtl="0" algn="l">
                        <a:lnSpc>
                          <a:spcPct val="115000"/>
                        </a:lnSpc>
                        <a:spcBef>
                          <a:spcPts val="1000"/>
                        </a:spcBef>
                        <a:spcAft>
                          <a:spcPts val="1000"/>
                        </a:spcAft>
                        <a:buNone/>
                      </a:pPr>
                      <a:r>
                        <a:rPr lang="en" sz="1200">
                          <a:latin typeface="Poppins"/>
                          <a:ea typeface="Poppins"/>
                          <a:cs typeface="Poppins"/>
                          <a:sym typeface="Poppins"/>
                        </a:rPr>
                        <a:t>Help the VP of Sales with the new data to finalize the new compensation plan</a:t>
                      </a:r>
                      <a:endParaRPr sz="1200">
                        <a:latin typeface="Poppins"/>
                        <a:ea typeface="Poppins"/>
                        <a:cs typeface="Poppins"/>
                        <a:sym typeface="Poppins"/>
                      </a:endParaRPr>
                    </a:p>
                  </a:txBody>
                  <a:tcPr marT="182875" marB="45725" marR="91450" marL="91450">
                    <a:lnT cap="flat" cmpd="sng" w="9525">
                      <a:solidFill>
                        <a:srgbClr val="FFFFFF"/>
                      </a:solidFill>
                      <a:prstDash val="solid"/>
                      <a:round/>
                      <a:headEnd len="sm" w="sm" type="none"/>
                      <a:tailEnd len="sm" w="sm" type="none"/>
                    </a:lnT>
                    <a:solidFill>
                      <a:srgbClr val="F5F1E8"/>
                    </a:solidFill>
                  </a:tcPr>
                </a:tc>
                <a:tc>
                  <a:txBody>
                    <a:bodyPr/>
                    <a:lstStyle/>
                    <a:p>
                      <a:pPr indent="0" lvl="0" marL="0" rtl="0" algn="l">
                        <a:lnSpc>
                          <a:spcPct val="115000"/>
                        </a:lnSpc>
                        <a:spcBef>
                          <a:spcPts val="0"/>
                        </a:spcBef>
                        <a:spcAft>
                          <a:spcPts val="0"/>
                        </a:spcAft>
                        <a:buNone/>
                      </a:pPr>
                      <a:r>
                        <a:rPr lang="en" sz="1200">
                          <a:latin typeface="Poppins"/>
                          <a:ea typeface="Poppins"/>
                          <a:cs typeface="Poppins"/>
                          <a:sym typeface="Poppins"/>
                        </a:rPr>
                        <a:t>Implement a sales analytics and Business Intelligence platform</a:t>
                      </a:r>
                      <a:endParaRPr sz="1200">
                        <a:latin typeface="Poppins"/>
                        <a:ea typeface="Poppins"/>
                        <a:cs typeface="Poppins"/>
                        <a:sym typeface="Poppins"/>
                      </a:endParaRPr>
                    </a:p>
                    <a:p>
                      <a:pPr indent="0" lvl="0" marL="0" rtl="0" algn="l">
                        <a:lnSpc>
                          <a:spcPct val="115000"/>
                        </a:lnSpc>
                        <a:spcBef>
                          <a:spcPts val="1000"/>
                        </a:spcBef>
                        <a:spcAft>
                          <a:spcPts val="0"/>
                        </a:spcAft>
                        <a:buNone/>
                      </a:pPr>
                      <a:r>
                        <a:rPr lang="en" sz="1200">
                          <a:latin typeface="Poppins"/>
                          <a:ea typeface="Poppins"/>
                          <a:cs typeface="Poppins"/>
                          <a:sym typeface="Poppins"/>
                        </a:rPr>
                        <a:t>Set up sales cycle and average deal size triggers to email our VP of Sales</a:t>
                      </a:r>
                      <a:endParaRPr sz="1200">
                        <a:latin typeface="Poppins"/>
                        <a:ea typeface="Poppins"/>
                        <a:cs typeface="Poppins"/>
                        <a:sym typeface="Poppins"/>
                      </a:endParaRPr>
                    </a:p>
                    <a:p>
                      <a:pPr indent="0" lvl="0" marL="0" rtl="0" algn="l">
                        <a:lnSpc>
                          <a:spcPct val="115000"/>
                        </a:lnSpc>
                        <a:spcBef>
                          <a:spcPts val="1000"/>
                        </a:spcBef>
                        <a:spcAft>
                          <a:spcPts val="0"/>
                        </a:spcAft>
                        <a:buNone/>
                      </a:pPr>
                      <a:r>
                        <a:rPr lang="en" sz="1200">
                          <a:latin typeface="Poppins"/>
                          <a:ea typeface="Poppins"/>
                          <a:cs typeface="Poppins"/>
                          <a:sym typeface="Poppins"/>
                        </a:rPr>
                        <a:t>Review Sales Activity metrics and send a weekly summary to the team </a:t>
                      </a:r>
                      <a:endParaRPr sz="1200">
                        <a:latin typeface="Poppins"/>
                        <a:ea typeface="Poppins"/>
                        <a:cs typeface="Poppins"/>
                        <a:sym typeface="Poppins"/>
                      </a:endParaRPr>
                    </a:p>
                    <a:p>
                      <a:pPr indent="0" lvl="0" marL="0" rtl="0" algn="l">
                        <a:lnSpc>
                          <a:spcPct val="115000"/>
                        </a:lnSpc>
                        <a:spcBef>
                          <a:spcPts val="1000"/>
                        </a:spcBef>
                        <a:spcAft>
                          <a:spcPts val="1000"/>
                        </a:spcAft>
                        <a:buNone/>
                      </a:pPr>
                      <a:r>
                        <a:rPr lang="en" sz="1200">
                          <a:latin typeface="Poppins"/>
                          <a:ea typeface="Poppins"/>
                          <a:cs typeface="Poppins"/>
                          <a:sym typeface="Poppins"/>
                        </a:rPr>
                        <a:t>Review Sales Pipeline metrics and send a weekly summary to the team </a:t>
                      </a:r>
                      <a:endParaRPr sz="1200">
                        <a:latin typeface="Poppins"/>
                        <a:ea typeface="Poppins"/>
                        <a:cs typeface="Poppins"/>
                        <a:sym typeface="Poppins"/>
                      </a:endParaRPr>
                    </a:p>
                  </a:txBody>
                  <a:tcPr marT="182875" marB="45725" marR="91450" marL="91425">
                    <a:lnT cap="flat" cmpd="sng" w="9525">
                      <a:solidFill>
                        <a:srgbClr val="FFFFFF"/>
                      </a:solidFill>
                      <a:prstDash val="solid"/>
                      <a:round/>
                      <a:headEnd len="sm" w="sm" type="none"/>
                      <a:tailEnd len="sm" w="sm" type="none"/>
                    </a:lnT>
                    <a:solidFill>
                      <a:srgbClr val="F5F1E8"/>
                    </a:solidFill>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6" name="Shape 1006"/>
        <p:cNvGrpSpPr/>
        <p:nvPr/>
      </p:nvGrpSpPr>
      <p:grpSpPr>
        <a:xfrm>
          <a:off x="0" y="0"/>
          <a:ext cx="0" cy="0"/>
          <a:chOff x="0" y="0"/>
          <a:chExt cx="0" cy="0"/>
        </a:xfrm>
      </p:grpSpPr>
      <p:sp>
        <p:nvSpPr>
          <p:cNvPr id="1007" name="Google Shape;1007;p75"/>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1008" name="Google Shape;1008;p75"/>
          <p:cNvSpPr txBox="1"/>
          <p:nvPr>
            <p:ph idx="3" type="subTitle"/>
          </p:nvPr>
        </p:nvSpPr>
        <p:spPr>
          <a:xfrm>
            <a:off x="4499550" y="184450"/>
            <a:ext cx="4290900" cy="1629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
              <a:t>Objectives | Key Results</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p:txBody>
      </p:sp>
      <p:sp>
        <p:nvSpPr>
          <p:cNvPr id="1009" name="Google Shape;1009;p75"/>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People Operations OKRs</a:t>
            </a:r>
            <a:endParaRPr/>
          </a:p>
        </p:txBody>
      </p:sp>
      <p:graphicFrame>
        <p:nvGraphicFramePr>
          <p:cNvPr id="1010" name="Google Shape;1010;p75"/>
          <p:cNvGraphicFramePr/>
          <p:nvPr/>
        </p:nvGraphicFramePr>
        <p:xfrm>
          <a:off x="501830" y="1544275"/>
          <a:ext cx="3000000" cy="3000000"/>
        </p:xfrm>
        <a:graphic>
          <a:graphicData uri="http://schemas.openxmlformats.org/drawingml/2006/table">
            <a:tbl>
              <a:tblPr bandRow="1" firstRow="1">
                <a:noFill/>
                <a:tableStyleId>{9A7064FC-4FFD-40A7-958D-3BD04F689DA3}</a:tableStyleId>
              </a:tblPr>
              <a:tblGrid>
                <a:gridCol w="2713450"/>
                <a:gridCol w="2713450"/>
                <a:gridCol w="2713450"/>
              </a:tblGrid>
              <a:tr h="664650">
                <a:tc>
                  <a:txBody>
                    <a:bodyPr/>
                    <a:lstStyle/>
                    <a:p>
                      <a:pPr indent="0" lvl="0" marL="0" rtl="0" algn="l">
                        <a:lnSpc>
                          <a:spcPct val="115000"/>
                        </a:lnSpc>
                        <a:spcBef>
                          <a:spcPts val="0"/>
                        </a:spcBef>
                        <a:spcAft>
                          <a:spcPts val="0"/>
                        </a:spcAft>
                        <a:buNone/>
                      </a:pPr>
                      <a:r>
                        <a:rPr lang="en" sz="1300">
                          <a:latin typeface="Poppins"/>
                          <a:ea typeface="Poppins"/>
                          <a:cs typeface="Poppins"/>
                          <a:sym typeface="Poppins"/>
                        </a:rPr>
                        <a:t>Create an exceptional corporate culture</a:t>
                      </a:r>
                      <a:endParaRPr sz="1300">
                        <a:latin typeface="Poppins"/>
                        <a:ea typeface="Poppins"/>
                        <a:cs typeface="Poppins"/>
                        <a:sym typeface="Poppins"/>
                      </a:endParaRPr>
                    </a:p>
                  </a:txBody>
                  <a:tcPr marT="45725" marB="45725" marR="91450" marL="91450" anchor="ctr">
                    <a:lnB cap="flat" cmpd="sng" w="9525">
                      <a:solidFill>
                        <a:srgbClr val="FFFFFF"/>
                      </a:solidFill>
                      <a:prstDash val="solid"/>
                      <a:round/>
                      <a:headEnd len="sm" w="sm" type="none"/>
                      <a:tailEnd len="sm" w="sm" type="none"/>
                    </a:lnB>
                    <a:solidFill>
                      <a:srgbClr val="9D9F9F"/>
                    </a:solidFill>
                  </a:tcPr>
                </a:tc>
                <a:tc>
                  <a:txBody>
                    <a:bodyPr/>
                    <a:lstStyle/>
                    <a:p>
                      <a:pPr indent="0" lvl="0" marL="0" rtl="0" algn="l">
                        <a:lnSpc>
                          <a:spcPct val="115000"/>
                        </a:lnSpc>
                        <a:spcBef>
                          <a:spcPts val="0"/>
                        </a:spcBef>
                        <a:spcAft>
                          <a:spcPts val="0"/>
                        </a:spcAft>
                        <a:buNone/>
                      </a:pPr>
                      <a:r>
                        <a:rPr lang="en" sz="1300">
                          <a:latin typeface="Poppins"/>
                          <a:ea typeface="Poppins"/>
                          <a:cs typeface="Poppins"/>
                          <a:sym typeface="Poppins"/>
                        </a:rPr>
                        <a:t>Improve our employee retention</a:t>
                      </a:r>
                      <a:endParaRPr sz="1300">
                        <a:latin typeface="Poppins"/>
                        <a:ea typeface="Poppins"/>
                        <a:cs typeface="Poppins"/>
                        <a:sym typeface="Poppins"/>
                      </a:endParaRPr>
                    </a:p>
                  </a:txBody>
                  <a:tcPr marT="45725" marB="45725" marR="91450" marL="91450" anchor="ctr">
                    <a:lnB cap="flat" cmpd="sng" w="9525">
                      <a:solidFill>
                        <a:srgbClr val="FFFFFF"/>
                      </a:solidFill>
                      <a:prstDash val="solid"/>
                      <a:round/>
                      <a:headEnd len="sm" w="sm" type="none"/>
                      <a:tailEnd len="sm" w="sm" type="none"/>
                    </a:lnB>
                    <a:solidFill>
                      <a:srgbClr val="3A403F"/>
                    </a:solidFill>
                  </a:tcPr>
                </a:tc>
                <a:tc>
                  <a:txBody>
                    <a:bodyPr/>
                    <a:lstStyle/>
                    <a:p>
                      <a:pPr indent="0" lvl="0" marL="0" rtl="0" algn="l">
                        <a:lnSpc>
                          <a:spcPct val="115000"/>
                        </a:lnSpc>
                        <a:spcBef>
                          <a:spcPts val="0"/>
                        </a:spcBef>
                        <a:spcAft>
                          <a:spcPts val="0"/>
                        </a:spcAft>
                        <a:buNone/>
                      </a:pPr>
                      <a:r>
                        <a:rPr lang="en" sz="1300">
                          <a:latin typeface="Poppins"/>
                          <a:ea typeface="Poppins"/>
                          <a:cs typeface="Poppins"/>
                          <a:sym typeface="Poppins"/>
                        </a:rPr>
                        <a:t>Grow our team with A-Players</a:t>
                      </a:r>
                      <a:endParaRPr sz="1300">
                        <a:latin typeface="Poppins"/>
                        <a:ea typeface="Poppins"/>
                        <a:cs typeface="Poppins"/>
                        <a:sym typeface="Poppins"/>
                      </a:endParaRPr>
                    </a:p>
                  </a:txBody>
                  <a:tcPr marT="45725" marB="45725" marR="91450" marL="91450" anchor="ctr">
                    <a:lnB cap="flat" cmpd="sng" w="9525">
                      <a:solidFill>
                        <a:srgbClr val="FFFFFF"/>
                      </a:solidFill>
                      <a:prstDash val="solid"/>
                      <a:round/>
                      <a:headEnd len="sm" w="sm" type="none"/>
                      <a:tailEnd len="sm" w="sm" type="none"/>
                    </a:lnB>
                    <a:solidFill>
                      <a:srgbClr val="6B706F"/>
                    </a:solidFill>
                  </a:tcPr>
                </a:tc>
              </a:tr>
              <a:tr h="2205050">
                <a:tc>
                  <a:txBody>
                    <a:bodyPr/>
                    <a:lstStyle/>
                    <a:p>
                      <a:pPr indent="0" lvl="0" marL="0" rtl="0" algn="l">
                        <a:lnSpc>
                          <a:spcPct val="115000"/>
                        </a:lnSpc>
                        <a:spcBef>
                          <a:spcPts val="0"/>
                        </a:spcBef>
                        <a:spcAft>
                          <a:spcPts val="0"/>
                        </a:spcAft>
                        <a:buNone/>
                      </a:pPr>
                      <a:r>
                        <a:rPr lang="en" sz="1000">
                          <a:latin typeface="Poppins"/>
                          <a:ea typeface="Poppins"/>
                          <a:cs typeface="Poppins"/>
                          <a:sym typeface="Poppins"/>
                        </a:rPr>
                        <a:t>Launch an ongoing 2-way closed-loop feedback process</a:t>
                      </a:r>
                      <a:endParaRPr sz="1000">
                        <a:latin typeface="Poppins"/>
                        <a:ea typeface="Poppins"/>
                        <a:cs typeface="Poppins"/>
                        <a:sym typeface="Poppins"/>
                      </a:endParaRPr>
                    </a:p>
                    <a:p>
                      <a:pPr indent="0" lvl="0" marL="0" rtl="0" algn="l">
                        <a:lnSpc>
                          <a:spcPct val="115000"/>
                        </a:lnSpc>
                        <a:spcBef>
                          <a:spcPts val="1000"/>
                        </a:spcBef>
                        <a:spcAft>
                          <a:spcPts val="0"/>
                        </a:spcAft>
                        <a:buNone/>
                      </a:pPr>
                      <a:r>
                        <a:rPr lang="en" sz="1000">
                          <a:latin typeface="Poppins"/>
                          <a:ea typeface="Poppins"/>
                          <a:cs typeface="Poppins"/>
                          <a:sym typeface="Poppins"/>
                        </a:rPr>
                        <a:t>Create clarity of all departments and teams via clear OKR goals</a:t>
                      </a:r>
                      <a:endParaRPr sz="1000">
                        <a:latin typeface="Poppins"/>
                        <a:ea typeface="Poppins"/>
                        <a:cs typeface="Poppins"/>
                        <a:sym typeface="Poppins"/>
                      </a:endParaRPr>
                    </a:p>
                    <a:p>
                      <a:pPr indent="0" lvl="0" marL="0" rtl="0" algn="l">
                        <a:lnSpc>
                          <a:spcPct val="115000"/>
                        </a:lnSpc>
                        <a:spcBef>
                          <a:spcPts val="1000"/>
                        </a:spcBef>
                        <a:spcAft>
                          <a:spcPts val="0"/>
                        </a:spcAft>
                        <a:buNone/>
                      </a:pPr>
                      <a:r>
                        <a:rPr lang="en" sz="1000">
                          <a:latin typeface="Poppins"/>
                          <a:ea typeface="Poppins"/>
                          <a:cs typeface="Poppins"/>
                          <a:sym typeface="Poppins"/>
                        </a:rPr>
                        <a:t>Achieve a weekly Employee Satisfaction / Pulse Score of 8+</a:t>
                      </a:r>
                      <a:endParaRPr sz="1000">
                        <a:latin typeface="Poppins"/>
                        <a:ea typeface="Poppins"/>
                        <a:cs typeface="Poppins"/>
                        <a:sym typeface="Poppins"/>
                      </a:endParaRPr>
                    </a:p>
                    <a:p>
                      <a:pPr indent="0" lvl="0" marL="0" rtl="0" algn="l">
                        <a:lnSpc>
                          <a:spcPct val="115000"/>
                        </a:lnSpc>
                        <a:spcBef>
                          <a:spcPts val="1000"/>
                        </a:spcBef>
                        <a:spcAft>
                          <a:spcPts val="0"/>
                        </a:spcAft>
                        <a:buNone/>
                      </a:pPr>
                      <a:r>
                        <a:rPr lang="en" sz="1000">
                          <a:latin typeface="Poppins"/>
                          <a:ea typeface="Poppins"/>
                          <a:cs typeface="Poppins"/>
                          <a:sym typeface="Poppins"/>
                        </a:rPr>
                        <a:t>Celebrate “small wins” and any type of progress every single week</a:t>
                      </a:r>
                      <a:endParaRPr sz="1000">
                        <a:latin typeface="Poppins"/>
                        <a:ea typeface="Poppins"/>
                        <a:cs typeface="Poppins"/>
                        <a:sym typeface="Poppins"/>
                      </a:endParaRPr>
                    </a:p>
                    <a:p>
                      <a:pPr indent="0" lvl="0" marL="0" rtl="0" algn="l">
                        <a:lnSpc>
                          <a:spcPct val="115000"/>
                        </a:lnSpc>
                        <a:spcBef>
                          <a:spcPts val="1000"/>
                        </a:spcBef>
                        <a:spcAft>
                          <a:spcPts val="1000"/>
                        </a:spcAft>
                        <a:buNone/>
                      </a:pPr>
                      <a:r>
                        <a:rPr lang="en" sz="1000">
                          <a:latin typeface="Poppins"/>
                          <a:ea typeface="Poppins"/>
                          <a:cs typeface="Poppins"/>
                          <a:sym typeface="Poppins"/>
                        </a:rPr>
                        <a:t>CEO and SVPs to launch a monthly Town Hall with Open Q&amp;A</a:t>
                      </a:r>
                      <a:endParaRPr sz="1000">
                        <a:latin typeface="Poppins"/>
                        <a:ea typeface="Poppins"/>
                        <a:cs typeface="Poppins"/>
                        <a:sym typeface="Poppins"/>
                      </a:endParaRPr>
                    </a:p>
                  </a:txBody>
                  <a:tcPr marT="182875" marB="45725" marR="91450" marL="91450">
                    <a:lnT cap="flat" cmpd="sng" w="9525">
                      <a:solidFill>
                        <a:srgbClr val="FFFFFF"/>
                      </a:solidFill>
                      <a:prstDash val="solid"/>
                      <a:round/>
                      <a:headEnd len="sm" w="sm" type="none"/>
                      <a:tailEnd len="sm" w="sm" type="none"/>
                    </a:lnT>
                    <a:solidFill>
                      <a:srgbClr val="F5F1E8"/>
                    </a:solidFill>
                  </a:tcPr>
                </a:tc>
                <a:tc>
                  <a:txBody>
                    <a:bodyPr/>
                    <a:lstStyle/>
                    <a:p>
                      <a:pPr indent="0" lvl="0" marL="0" rtl="0" algn="l">
                        <a:lnSpc>
                          <a:spcPct val="115000"/>
                        </a:lnSpc>
                        <a:spcBef>
                          <a:spcPts val="0"/>
                        </a:spcBef>
                        <a:spcAft>
                          <a:spcPts val="0"/>
                        </a:spcAft>
                        <a:buNone/>
                      </a:pPr>
                      <a:r>
                        <a:rPr lang="en" sz="1000">
                          <a:latin typeface="Poppins"/>
                          <a:ea typeface="Poppins"/>
                          <a:cs typeface="Poppins"/>
                          <a:sym typeface="Poppins"/>
                        </a:rPr>
                        <a:t>Improve our 2-way closed-loop feedback and ongoing performance management process</a:t>
                      </a:r>
                      <a:endParaRPr sz="1000">
                        <a:latin typeface="Poppins"/>
                        <a:ea typeface="Poppins"/>
                        <a:cs typeface="Poppins"/>
                        <a:sym typeface="Poppins"/>
                      </a:endParaRPr>
                    </a:p>
                    <a:p>
                      <a:pPr indent="0" lvl="0" marL="0" rtl="0" algn="l">
                        <a:lnSpc>
                          <a:spcPct val="115000"/>
                        </a:lnSpc>
                        <a:spcBef>
                          <a:spcPts val="1000"/>
                        </a:spcBef>
                        <a:spcAft>
                          <a:spcPts val="0"/>
                        </a:spcAft>
                        <a:buNone/>
                      </a:pPr>
                      <a:r>
                        <a:rPr lang="en" sz="1000">
                          <a:latin typeface="Poppins"/>
                          <a:ea typeface="Poppins"/>
                          <a:cs typeface="Poppins"/>
                          <a:sym typeface="Poppins"/>
                        </a:rPr>
                        <a:t>Improve our employee engagement score and employee satisfaction to 8 or above</a:t>
                      </a:r>
                      <a:endParaRPr sz="1000">
                        <a:latin typeface="Poppins"/>
                        <a:ea typeface="Poppins"/>
                        <a:cs typeface="Poppins"/>
                        <a:sym typeface="Poppins"/>
                      </a:endParaRPr>
                    </a:p>
                    <a:p>
                      <a:pPr indent="0" lvl="0" marL="0" rtl="0" algn="l">
                        <a:lnSpc>
                          <a:spcPct val="115000"/>
                        </a:lnSpc>
                        <a:spcBef>
                          <a:spcPts val="1000"/>
                        </a:spcBef>
                        <a:spcAft>
                          <a:spcPts val="0"/>
                        </a:spcAft>
                        <a:buNone/>
                      </a:pPr>
                      <a:r>
                        <a:rPr lang="en" sz="1000">
                          <a:latin typeface="Poppins"/>
                          <a:ea typeface="Poppins"/>
                          <a:cs typeface="Poppins"/>
                          <a:sym typeface="Poppins"/>
                        </a:rPr>
                        <a:t>Survey employees monthly on how to make our company an even better place to work</a:t>
                      </a:r>
                      <a:endParaRPr sz="1000">
                        <a:latin typeface="Poppins"/>
                        <a:ea typeface="Poppins"/>
                        <a:cs typeface="Poppins"/>
                        <a:sym typeface="Poppins"/>
                      </a:endParaRPr>
                    </a:p>
                    <a:p>
                      <a:pPr indent="0" lvl="0" marL="0" rtl="0" algn="l">
                        <a:lnSpc>
                          <a:spcPct val="115000"/>
                        </a:lnSpc>
                        <a:spcBef>
                          <a:spcPts val="1000"/>
                        </a:spcBef>
                        <a:spcAft>
                          <a:spcPts val="1000"/>
                        </a:spcAft>
                        <a:buNone/>
                      </a:pPr>
                      <a:r>
                        <a:rPr lang="en" sz="1000">
                          <a:latin typeface="Poppins"/>
                          <a:ea typeface="Poppins"/>
                          <a:cs typeface="Poppins"/>
                          <a:sym typeface="Poppins"/>
                        </a:rPr>
                        <a:t>Assess if we are paying salaries and benefits at market rates</a:t>
                      </a:r>
                      <a:endParaRPr sz="1000">
                        <a:latin typeface="Poppins"/>
                        <a:ea typeface="Poppins"/>
                        <a:cs typeface="Poppins"/>
                        <a:sym typeface="Poppins"/>
                      </a:endParaRPr>
                    </a:p>
                  </a:txBody>
                  <a:tcPr marT="182875" marB="45725" marR="91450" marL="91425">
                    <a:lnT cap="flat" cmpd="sng" w="9525">
                      <a:solidFill>
                        <a:srgbClr val="FFFFFF"/>
                      </a:solidFill>
                      <a:prstDash val="solid"/>
                      <a:round/>
                      <a:headEnd len="sm" w="sm" type="none"/>
                      <a:tailEnd len="sm" w="sm" type="none"/>
                    </a:lnT>
                    <a:solidFill>
                      <a:srgbClr val="F5F1E8"/>
                    </a:solidFill>
                  </a:tcPr>
                </a:tc>
                <a:tc>
                  <a:txBody>
                    <a:bodyPr/>
                    <a:lstStyle/>
                    <a:p>
                      <a:pPr indent="0" lvl="0" marL="0" rtl="0" algn="l">
                        <a:lnSpc>
                          <a:spcPct val="115000"/>
                        </a:lnSpc>
                        <a:spcBef>
                          <a:spcPts val="0"/>
                        </a:spcBef>
                        <a:spcAft>
                          <a:spcPts val="0"/>
                        </a:spcAft>
                        <a:buNone/>
                      </a:pPr>
                      <a:r>
                        <a:rPr lang="en" sz="1000">
                          <a:latin typeface="Poppins"/>
                          <a:ea typeface="Poppins"/>
                          <a:cs typeface="Poppins"/>
                          <a:sym typeface="Poppins"/>
                        </a:rPr>
                        <a:t>Offer our employees a $500 reward for referrals of A-Players whom we hire</a:t>
                      </a:r>
                      <a:endParaRPr sz="1000">
                        <a:latin typeface="Poppins"/>
                        <a:ea typeface="Poppins"/>
                        <a:cs typeface="Poppins"/>
                        <a:sym typeface="Poppins"/>
                      </a:endParaRPr>
                    </a:p>
                    <a:p>
                      <a:pPr indent="0" lvl="0" marL="0" rtl="0" algn="l">
                        <a:lnSpc>
                          <a:spcPct val="115000"/>
                        </a:lnSpc>
                        <a:spcBef>
                          <a:spcPts val="1000"/>
                        </a:spcBef>
                        <a:spcAft>
                          <a:spcPts val="0"/>
                        </a:spcAft>
                        <a:buNone/>
                      </a:pPr>
                      <a:r>
                        <a:rPr lang="en" sz="1000">
                          <a:latin typeface="Poppins"/>
                          <a:ea typeface="Poppins"/>
                          <a:cs typeface="Poppins"/>
                          <a:sym typeface="Poppins"/>
                        </a:rPr>
                        <a:t>Hire 25 new employees this quarter for the 5 requesting departments</a:t>
                      </a:r>
                      <a:endParaRPr sz="1000">
                        <a:latin typeface="Poppins"/>
                        <a:ea typeface="Poppins"/>
                        <a:cs typeface="Poppins"/>
                        <a:sym typeface="Poppins"/>
                      </a:endParaRPr>
                    </a:p>
                    <a:p>
                      <a:pPr indent="0" lvl="0" marL="0" rtl="0" algn="l">
                        <a:lnSpc>
                          <a:spcPct val="115000"/>
                        </a:lnSpc>
                        <a:spcBef>
                          <a:spcPts val="1000"/>
                        </a:spcBef>
                        <a:spcAft>
                          <a:spcPts val="0"/>
                        </a:spcAft>
                        <a:buNone/>
                      </a:pPr>
                      <a:r>
                        <a:rPr lang="en" sz="1000">
                          <a:latin typeface="Poppins"/>
                          <a:ea typeface="Poppins"/>
                          <a:cs typeface="Poppins"/>
                          <a:sym typeface="Poppins"/>
                        </a:rPr>
                        <a:t>Survey interviewees after each interview process and get feedback</a:t>
                      </a:r>
                      <a:endParaRPr sz="1000">
                        <a:latin typeface="Poppins"/>
                        <a:ea typeface="Poppins"/>
                        <a:cs typeface="Poppins"/>
                        <a:sym typeface="Poppins"/>
                      </a:endParaRPr>
                    </a:p>
                    <a:p>
                      <a:pPr indent="0" lvl="0" marL="0" rtl="0" algn="l">
                        <a:lnSpc>
                          <a:spcPct val="115000"/>
                        </a:lnSpc>
                        <a:spcBef>
                          <a:spcPts val="1000"/>
                        </a:spcBef>
                        <a:spcAft>
                          <a:spcPts val="1000"/>
                        </a:spcAft>
                        <a:buNone/>
                      </a:pPr>
                      <a:r>
                        <a:rPr lang="en" sz="1000">
                          <a:latin typeface="Poppins"/>
                          <a:ea typeface="Poppins"/>
                          <a:cs typeface="Poppins"/>
                          <a:sym typeface="Poppins"/>
                        </a:rPr>
                        <a:t>Maintain a 4:1 Interview-to-hire ratio</a:t>
                      </a:r>
                      <a:endParaRPr sz="1000">
                        <a:latin typeface="Poppins"/>
                        <a:ea typeface="Poppins"/>
                        <a:cs typeface="Poppins"/>
                        <a:sym typeface="Poppins"/>
                      </a:endParaRPr>
                    </a:p>
                  </a:txBody>
                  <a:tcPr marT="182875" marB="45725" marR="91450" marL="91450">
                    <a:lnT cap="flat" cmpd="sng" w="9525">
                      <a:solidFill>
                        <a:srgbClr val="FFFFFF"/>
                      </a:solidFill>
                      <a:prstDash val="solid"/>
                      <a:round/>
                      <a:headEnd len="sm" w="sm" type="none"/>
                      <a:tailEnd len="sm" w="sm" type="none"/>
                    </a:lnT>
                    <a:solidFill>
                      <a:srgbClr val="F5F1E8"/>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9"/>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Advantages of OKRs</a:t>
            </a:r>
            <a:endParaRPr/>
          </a:p>
        </p:txBody>
      </p:sp>
      <p:sp>
        <p:nvSpPr>
          <p:cNvPr id="307" name="Google Shape;307;p49"/>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308" name="Google Shape;308;p49"/>
          <p:cNvSpPr txBox="1"/>
          <p:nvPr>
            <p:ph idx="3" type="subTitle"/>
          </p:nvPr>
        </p:nvSpPr>
        <p:spPr>
          <a:xfrm>
            <a:off x="4499550" y="184450"/>
            <a:ext cx="4290900" cy="1629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
              <a:t>Objectives | Key Results</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p:txBody>
      </p:sp>
      <p:sp>
        <p:nvSpPr>
          <p:cNvPr id="309" name="Google Shape;309;p49"/>
          <p:cNvSpPr/>
          <p:nvPr/>
        </p:nvSpPr>
        <p:spPr>
          <a:xfrm flipH="1" rot="10800000">
            <a:off x="3276038" y="1591255"/>
            <a:ext cx="2470500" cy="2436900"/>
          </a:xfrm>
          <a:prstGeom prst="arc">
            <a:avLst>
              <a:gd fmla="val 16200000" name="adj1"/>
              <a:gd fmla="val 12601749" name="adj2"/>
            </a:avLst>
          </a:prstGeom>
          <a:noFill/>
          <a:ln cap="rnd" cmpd="sng" w="152400">
            <a:solidFill>
              <a:schemeClr val="dk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2400">
              <a:solidFill>
                <a:srgbClr val="09100F"/>
              </a:solidFill>
              <a:latin typeface="Poppins"/>
              <a:ea typeface="Poppins"/>
              <a:cs typeface="Poppins"/>
              <a:sym typeface="Poppins"/>
            </a:endParaRPr>
          </a:p>
        </p:txBody>
      </p:sp>
      <p:sp>
        <p:nvSpPr>
          <p:cNvPr id="310" name="Google Shape;310;p49"/>
          <p:cNvSpPr/>
          <p:nvPr/>
        </p:nvSpPr>
        <p:spPr>
          <a:xfrm flipH="1" rot="10800000">
            <a:off x="3517032" y="1829021"/>
            <a:ext cx="1988400" cy="1961400"/>
          </a:xfrm>
          <a:prstGeom prst="arc">
            <a:avLst>
              <a:gd fmla="val 16200000" name="adj1"/>
              <a:gd fmla="val 8053755" name="adj2"/>
            </a:avLst>
          </a:prstGeom>
          <a:noFill/>
          <a:ln cap="rnd" cmpd="sng" w="152400">
            <a:solidFill>
              <a:srgbClr val="3A403F"/>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2400">
              <a:solidFill>
                <a:srgbClr val="09100F"/>
              </a:solidFill>
              <a:latin typeface="Poppins"/>
              <a:ea typeface="Poppins"/>
              <a:cs typeface="Poppins"/>
              <a:sym typeface="Poppins"/>
            </a:endParaRPr>
          </a:p>
        </p:txBody>
      </p:sp>
      <p:sp>
        <p:nvSpPr>
          <p:cNvPr id="311" name="Google Shape;311;p49"/>
          <p:cNvSpPr/>
          <p:nvPr/>
        </p:nvSpPr>
        <p:spPr>
          <a:xfrm flipH="1" rot="10800000">
            <a:off x="3758648" y="2067371"/>
            <a:ext cx="1505100" cy="1484700"/>
          </a:xfrm>
          <a:prstGeom prst="arc">
            <a:avLst>
              <a:gd fmla="val 16200000" name="adj1"/>
              <a:gd fmla="val 4563804" name="adj2"/>
            </a:avLst>
          </a:prstGeom>
          <a:noFill/>
          <a:ln cap="rnd" cmpd="sng" w="152400">
            <a:solidFill>
              <a:srgbClr val="6B706F"/>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2400">
              <a:solidFill>
                <a:srgbClr val="09100F"/>
              </a:solidFill>
              <a:latin typeface="Poppins"/>
              <a:ea typeface="Poppins"/>
              <a:cs typeface="Poppins"/>
              <a:sym typeface="Poppins"/>
            </a:endParaRPr>
          </a:p>
        </p:txBody>
      </p:sp>
      <p:sp>
        <p:nvSpPr>
          <p:cNvPr id="312" name="Google Shape;312;p49"/>
          <p:cNvSpPr/>
          <p:nvPr/>
        </p:nvSpPr>
        <p:spPr>
          <a:xfrm flipH="1" rot="10800000">
            <a:off x="4001130" y="2306370"/>
            <a:ext cx="1020300" cy="1006500"/>
          </a:xfrm>
          <a:prstGeom prst="arc">
            <a:avLst>
              <a:gd fmla="val 16200000" name="adj1"/>
              <a:gd fmla="val 10062058" name="adj2"/>
            </a:avLst>
          </a:prstGeom>
          <a:noFill/>
          <a:ln cap="rnd" cmpd="sng" w="152400">
            <a:solidFill>
              <a:srgbClr val="9D9F9F"/>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2400">
              <a:solidFill>
                <a:srgbClr val="09100F"/>
              </a:solidFill>
              <a:latin typeface="Poppins"/>
              <a:ea typeface="Poppins"/>
              <a:cs typeface="Poppins"/>
              <a:sym typeface="Poppins"/>
            </a:endParaRPr>
          </a:p>
        </p:txBody>
      </p:sp>
      <p:sp>
        <p:nvSpPr>
          <p:cNvPr id="313" name="Google Shape;313;p49"/>
          <p:cNvSpPr/>
          <p:nvPr/>
        </p:nvSpPr>
        <p:spPr>
          <a:xfrm flipH="1" rot="10800000">
            <a:off x="4237583" y="2544789"/>
            <a:ext cx="545400" cy="537900"/>
          </a:xfrm>
          <a:prstGeom prst="arc">
            <a:avLst>
              <a:gd fmla="val 16200000" name="adj1"/>
              <a:gd fmla="val 9376870" name="adj2"/>
            </a:avLst>
          </a:prstGeom>
          <a:noFill/>
          <a:ln cap="rnd" cmpd="sng" w="152400">
            <a:solidFill>
              <a:srgbClr val="CECFCF"/>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2400">
              <a:solidFill>
                <a:srgbClr val="09100F"/>
              </a:solidFill>
              <a:latin typeface="Poppins"/>
              <a:ea typeface="Poppins"/>
              <a:cs typeface="Poppins"/>
              <a:sym typeface="Poppins"/>
            </a:endParaRPr>
          </a:p>
        </p:txBody>
      </p:sp>
      <p:sp>
        <p:nvSpPr>
          <p:cNvPr id="314" name="Google Shape;314;p49"/>
          <p:cNvSpPr txBox="1"/>
          <p:nvPr/>
        </p:nvSpPr>
        <p:spPr>
          <a:xfrm>
            <a:off x="3512066" y="2997788"/>
            <a:ext cx="917100" cy="173100"/>
          </a:xfrm>
          <a:prstGeom prst="rect">
            <a:avLst/>
          </a:prstGeom>
          <a:noFill/>
          <a:ln>
            <a:noFill/>
          </a:ln>
        </p:spPr>
        <p:txBody>
          <a:bodyPr anchorCtr="0" anchor="t" bIns="17150" lIns="34275" spcFirstLastPara="1" rIns="34275" wrap="square" tIns="17150">
            <a:spAutoFit/>
          </a:bodyPr>
          <a:lstStyle/>
          <a:p>
            <a:pPr indent="0" lvl="0" marL="0" marR="0" rtl="0" algn="r">
              <a:spcBef>
                <a:spcPts val="0"/>
              </a:spcBef>
              <a:spcAft>
                <a:spcPts val="0"/>
              </a:spcAft>
              <a:buNone/>
            </a:pPr>
            <a:r>
              <a:rPr b="1" lang="en" sz="900">
                <a:solidFill>
                  <a:srgbClr val="CECFCF"/>
                </a:solidFill>
                <a:latin typeface="Poppins"/>
                <a:ea typeface="Poppins"/>
                <a:cs typeface="Poppins"/>
                <a:sym typeface="Poppins"/>
              </a:rPr>
              <a:t>2017 | 35 %</a:t>
            </a:r>
            <a:endParaRPr sz="800">
              <a:solidFill>
                <a:srgbClr val="CECFCF"/>
              </a:solidFill>
            </a:endParaRPr>
          </a:p>
        </p:txBody>
      </p:sp>
      <p:sp>
        <p:nvSpPr>
          <p:cNvPr id="315" name="Google Shape;315;p49"/>
          <p:cNvSpPr txBox="1"/>
          <p:nvPr/>
        </p:nvSpPr>
        <p:spPr>
          <a:xfrm>
            <a:off x="3512066" y="3234523"/>
            <a:ext cx="917100" cy="173100"/>
          </a:xfrm>
          <a:prstGeom prst="rect">
            <a:avLst/>
          </a:prstGeom>
          <a:noFill/>
          <a:ln>
            <a:noFill/>
          </a:ln>
        </p:spPr>
        <p:txBody>
          <a:bodyPr anchorCtr="0" anchor="t" bIns="17150" lIns="34275" spcFirstLastPara="1" rIns="34275" wrap="square" tIns="17150">
            <a:spAutoFit/>
          </a:bodyPr>
          <a:lstStyle/>
          <a:p>
            <a:pPr indent="0" lvl="0" marL="0" marR="0" rtl="0" algn="r">
              <a:spcBef>
                <a:spcPts val="0"/>
              </a:spcBef>
              <a:spcAft>
                <a:spcPts val="0"/>
              </a:spcAft>
              <a:buNone/>
            </a:pPr>
            <a:r>
              <a:rPr b="1" lang="en" sz="900">
                <a:solidFill>
                  <a:srgbClr val="9D9F9F"/>
                </a:solidFill>
                <a:latin typeface="Poppins"/>
                <a:ea typeface="Poppins"/>
                <a:cs typeface="Poppins"/>
                <a:sym typeface="Poppins"/>
              </a:rPr>
              <a:t>2018 | 40 %</a:t>
            </a:r>
            <a:endParaRPr sz="800">
              <a:solidFill>
                <a:srgbClr val="9D9F9F"/>
              </a:solidFill>
            </a:endParaRPr>
          </a:p>
        </p:txBody>
      </p:sp>
      <p:sp>
        <p:nvSpPr>
          <p:cNvPr id="316" name="Google Shape;316;p49"/>
          <p:cNvSpPr txBox="1"/>
          <p:nvPr/>
        </p:nvSpPr>
        <p:spPr>
          <a:xfrm>
            <a:off x="3512066" y="3471259"/>
            <a:ext cx="917100" cy="173100"/>
          </a:xfrm>
          <a:prstGeom prst="rect">
            <a:avLst/>
          </a:prstGeom>
          <a:noFill/>
          <a:ln>
            <a:noFill/>
          </a:ln>
        </p:spPr>
        <p:txBody>
          <a:bodyPr anchorCtr="0" anchor="t" bIns="17150" lIns="34275" spcFirstLastPara="1" rIns="34275" wrap="square" tIns="17150">
            <a:spAutoFit/>
          </a:bodyPr>
          <a:lstStyle/>
          <a:p>
            <a:pPr indent="0" lvl="0" marL="0" marR="0" rtl="0" algn="r">
              <a:spcBef>
                <a:spcPts val="0"/>
              </a:spcBef>
              <a:spcAft>
                <a:spcPts val="0"/>
              </a:spcAft>
              <a:buNone/>
            </a:pPr>
            <a:r>
              <a:rPr b="1" lang="en" sz="900">
                <a:solidFill>
                  <a:srgbClr val="6B706F"/>
                </a:solidFill>
                <a:latin typeface="Poppins"/>
                <a:ea typeface="Poppins"/>
                <a:cs typeface="Poppins"/>
                <a:sym typeface="Poppins"/>
              </a:rPr>
              <a:t>2019 | 50 %</a:t>
            </a:r>
            <a:endParaRPr sz="800">
              <a:solidFill>
                <a:srgbClr val="6B706F"/>
              </a:solidFill>
            </a:endParaRPr>
          </a:p>
        </p:txBody>
      </p:sp>
      <p:sp>
        <p:nvSpPr>
          <p:cNvPr id="317" name="Google Shape;317;p49"/>
          <p:cNvSpPr txBox="1"/>
          <p:nvPr/>
        </p:nvSpPr>
        <p:spPr>
          <a:xfrm>
            <a:off x="3512066" y="3707995"/>
            <a:ext cx="917100" cy="173100"/>
          </a:xfrm>
          <a:prstGeom prst="rect">
            <a:avLst/>
          </a:prstGeom>
          <a:noFill/>
          <a:ln>
            <a:noFill/>
          </a:ln>
        </p:spPr>
        <p:txBody>
          <a:bodyPr anchorCtr="0" anchor="t" bIns="17150" lIns="34275" spcFirstLastPara="1" rIns="34275" wrap="square" tIns="17150">
            <a:spAutoFit/>
          </a:bodyPr>
          <a:lstStyle/>
          <a:p>
            <a:pPr indent="0" lvl="0" marL="0" marR="0" rtl="0" algn="r">
              <a:spcBef>
                <a:spcPts val="0"/>
              </a:spcBef>
              <a:spcAft>
                <a:spcPts val="0"/>
              </a:spcAft>
              <a:buNone/>
            </a:pPr>
            <a:r>
              <a:rPr b="1" lang="en" sz="900">
                <a:solidFill>
                  <a:srgbClr val="3A403F"/>
                </a:solidFill>
                <a:latin typeface="Poppins"/>
                <a:ea typeface="Poppins"/>
                <a:cs typeface="Poppins"/>
                <a:sym typeface="Poppins"/>
              </a:rPr>
              <a:t>2020 | 65 %</a:t>
            </a:r>
            <a:endParaRPr sz="800">
              <a:solidFill>
                <a:srgbClr val="3A403F"/>
              </a:solidFill>
            </a:endParaRPr>
          </a:p>
        </p:txBody>
      </p:sp>
      <p:sp>
        <p:nvSpPr>
          <p:cNvPr id="318" name="Google Shape;318;p49"/>
          <p:cNvSpPr txBox="1"/>
          <p:nvPr/>
        </p:nvSpPr>
        <p:spPr>
          <a:xfrm>
            <a:off x="3512066" y="3944731"/>
            <a:ext cx="917100" cy="173100"/>
          </a:xfrm>
          <a:prstGeom prst="rect">
            <a:avLst/>
          </a:prstGeom>
          <a:noFill/>
          <a:ln>
            <a:noFill/>
          </a:ln>
        </p:spPr>
        <p:txBody>
          <a:bodyPr anchorCtr="0" anchor="t" bIns="17150" lIns="34275" spcFirstLastPara="1" rIns="34275" wrap="square" tIns="17150">
            <a:spAutoFit/>
          </a:bodyPr>
          <a:lstStyle/>
          <a:p>
            <a:pPr indent="0" lvl="0" marL="0" marR="0" rtl="0" algn="r">
              <a:spcBef>
                <a:spcPts val="0"/>
              </a:spcBef>
              <a:spcAft>
                <a:spcPts val="0"/>
              </a:spcAft>
              <a:buNone/>
            </a:pPr>
            <a:r>
              <a:rPr b="1" lang="en" sz="900">
                <a:solidFill>
                  <a:schemeClr val="dk1"/>
                </a:solidFill>
                <a:latin typeface="Poppins"/>
                <a:ea typeface="Poppins"/>
                <a:cs typeface="Poppins"/>
                <a:sym typeface="Poppins"/>
              </a:rPr>
              <a:t>2021 | 85 %</a:t>
            </a:r>
            <a:endParaRPr sz="800">
              <a:solidFill>
                <a:schemeClr val="dk1"/>
              </a:solidFill>
            </a:endParaRPr>
          </a:p>
        </p:txBody>
      </p:sp>
      <p:grpSp>
        <p:nvGrpSpPr>
          <p:cNvPr id="319" name="Google Shape;319;p49"/>
          <p:cNvGrpSpPr/>
          <p:nvPr/>
        </p:nvGrpSpPr>
        <p:grpSpPr>
          <a:xfrm>
            <a:off x="644888" y="2696695"/>
            <a:ext cx="1916700" cy="743687"/>
            <a:chOff x="915925" y="2788476"/>
            <a:chExt cx="1916700" cy="743687"/>
          </a:xfrm>
        </p:grpSpPr>
        <p:sp>
          <p:nvSpPr>
            <p:cNvPr id="320" name="Google Shape;320;p49"/>
            <p:cNvSpPr/>
            <p:nvPr/>
          </p:nvSpPr>
          <p:spPr>
            <a:xfrm>
              <a:off x="1328953" y="2794188"/>
              <a:ext cx="1324800" cy="300000"/>
            </a:xfrm>
            <a:prstGeom prst="rect">
              <a:avLst/>
            </a:prstGeom>
            <a:noFill/>
            <a:ln>
              <a:noFill/>
            </a:ln>
          </p:spPr>
          <p:txBody>
            <a:bodyPr anchorCtr="0" anchor="t" bIns="34275" lIns="68550" spcFirstLastPara="1" rIns="68550" wrap="square" tIns="34275">
              <a:noAutofit/>
            </a:bodyPr>
            <a:lstStyle/>
            <a:p>
              <a:pPr indent="0" lvl="0" marL="0" marR="0" rtl="0" algn="l">
                <a:lnSpc>
                  <a:spcPct val="130000"/>
                </a:lnSpc>
                <a:spcBef>
                  <a:spcPts val="0"/>
                </a:spcBef>
                <a:spcAft>
                  <a:spcPts val="0"/>
                </a:spcAft>
                <a:buNone/>
              </a:pPr>
              <a:r>
                <a:rPr b="1" lang="en" sz="1100">
                  <a:solidFill>
                    <a:srgbClr val="09100F"/>
                  </a:solidFill>
                  <a:latin typeface="Poppins"/>
                  <a:ea typeface="Poppins"/>
                  <a:cs typeface="Poppins"/>
                  <a:sym typeface="Poppins"/>
                </a:rPr>
                <a:t>Prioritization</a:t>
              </a:r>
              <a:endParaRPr sz="500"/>
            </a:p>
          </p:txBody>
        </p:sp>
        <p:grpSp>
          <p:nvGrpSpPr>
            <p:cNvPr id="321" name="Google Shape;321;p49"/>
            <p:cNvGrpSpPr/>
            <p:nvPr/>
          </p:nvGrpSpPr>
          <p:grpSpPr>
            <a:xfrm>
              <a:off x="915925" y="2788476"/>
              <a:ext cx="311400" cy="311400"/>
              <a:chOff x="2622787" y="2856141"/>
              <a:chExt cx="311400" cy="311400"/>
            </a:xfrm>
          </p:grpSpPr>
          <p:sp>
            <p:nvSpPr>
              <p:cNvPr id="322" name="Google Shape;322;p49"/>
              <p:cNvSpPr/>
              <p:nvPr/>
            </p:nvSpPr>
            <p:spPr>
              <a:xfrm>
                <a:off x="2622787" y="2856141"/>
                <a:ext cx="311400" cy="311400"/>
              </a:xfrm>
              <a:prstGeom prst="ellipse">
                <a:avLst/>
              </a:prstGeom>
              <a:solidFill>
                <a:schemeClr val="dk1"/>
              </a:solidFill>
              <a:ln>
                <a:noFill/>
              </a:ln>
            </p:spPr>
            <p:txBody>
              <a:bodyPr anchorCtr="0" anchor="ctr" bIns="17150" lIns="34275" spcFirstLastPara="1" rIns="34275" wrap="square" tIns="17150">
                <a:noAutofit/>
              </a:bodyPr>
              <a:lstStyle/>
              <a:p>
                <a:pPr indent="0" lvl="0" marL="0" marR="0" rtl="0" algn="ctr">
                  <a:spcBef>
                    <a:spcPts val="0"/>
                  </a:spcBef>
                  <a:spcAft>
                    <a:spcPts val="0"/>
                  </a:spcAft>
                  <a:buNone/>
                </a:pPr>
                <a:r>
                  <a:t/>
                </a:r>
                <a:endParaRPr sz="1400">
                  <a:solidFill>
                    <a:srgbClr val="09100F"/>
                  </a:solidFill>
                  <a:latin typeface="Poppins"/>
                  <a:ea typeface="Poppins"/>
                  <a:cs typeface="Poppins"/>
                  <a:sym typeface="Poppins"/>
                </a:endParaRPr>
              </a:p>
            </p:txBody>
          </p:sp>
          <p:sp>
            <p:nvSpPr>
              <p:cNvPr id="323" name="Google Shape;323;p49"/>
              <p:cNvSpPr/>
              <p:nvPr/>
            </p:nvSpPr>
            <p:spPr>
              <a:xfrm>
                <a:off x="2713742" y="2955078"/>
                <a:ext cx="129600" cy="113400"/>
              </a:xfrm>
              <a:custGeom>
                <a:rect b="b" l="l" r="r" t="t"/>
                <a:pathLst>
                  <a:path extrusionOk="0" h="120000" w="120000">
                    <a:moveTo>
                      <a:pt x="117009" y="65310"/>
                    </a:moveTo>
                    <a:lnTo>
                      <a:pt x="117009" y="65310"/>
                    </a:lnTo>
                    <a:lnTo>
                      <a:pt x="117009" y="65310"/>
                    </a:lnTo>
                    <a:cubicBezTo>
                      <a:pt x="61993" y="91073"/>
                      <a:pt x="61993" y="91073"/>
                      <a:pt x="61993" y="91073"/>
                    </a:cubicBezTo>
                    <a:lnTo>
                      <a:pt x="61993" y="91073"/>
                    </a:lnTo>
                    <a:lnTo>
                      <a:pt x="61993" y="91073"/>
                    </a:lnTo>
                    <a:lnTo>
                      <a:pt x="61993" y="91073"/>
                    </a:lnTo>
                    <a:cubicBezTo>
                      <a:pt x="61993" y="92655"/>
                      <a:pt x="60598" y="92655"/>
                      <a:pt x="60598" y="92655"/>
                    </a:cubicBezTo>
                    <a:cubicBezTo>
                      <a:pt x="59202" y="92655"/>
                      <a:pt x="59202" y="92655"/>
                      <a:pt x="57807" y="91073"/>
                    </a:cubicBezTo>
                    <a:lnTo>
                      <a:pt x="57807" y="91073"/>
                    </a:lnTo>
                    <a:lnTo>
                      <a:pt x="57807" y="91073"/>
                    </a:lnTo>
                    <a:lnTo>
                      <a:pt x="57807" y="91073"/>
                    </a:lnTo>
                    <a:cubicBezTo>
                      <a:pt x="2990" y="65310"/>
                      <a:pt x="2990" y="65310"/>
                      <a:pt x="2990" y="65310"/>
                    </a:cubicBezTo>
                    <a:lnTo>
                      <a:pt x="2990" y="65310"/>
                    </a:lnTo>
                    <a:cubicBezTo>
                      <a:pt x="1395" y="65310"/>
                      <a:pt x="0" y="62146"/>
                      <a:pt x="0" y="60564"/>
                    </a:cubicBezTo>
                    <a:cubicBezTo>
                      <a:pt x="0" y="55819"/>
                      <a:pt x="2990" y="54237"/>
                      <a:pt x="5780" y="54237"/>
                    </a:cubicBezTo>
                    <a:cubicBezTo>
                      <a:pt x="7176" y="54237"/>
                      <a:pt x="7176" y="54237"/>
                      <a:pt x="8571" y="54237"/>
                    </a:cubicBezTo>
                    <a:lnTo>
                      <a:pt x="8571" y="54237"/>
                    </a:lnTo>
                    <a:lnTo>
                      <a:pt x="8571" y="54237"/>
                    </a:lnTo>
                    <a:lnTo>
                      <a:pt x="8571" y="54237"/>
                    </a:lnTo>
                    <a:cubicBezTo>
                      <a:pt x="60598" y="78192"/>
                      <a:pt x="60598" y="78192"/>
                      <a:pt x="60598" y="78192"/>
                    </a:cubicBezTo>
                    <a:cubicBezTo>
                      <a:pt x="112823" y="54237"/>
                      <a:pt x="112823" y="54237"/>
                      <a:pt x="112823" y="54237"/>
                    </a:cubicBezTo>
                    <a:lnTo>
                      <a:pt x="112823" y="54237"/>
                    </a:lnTo>
                    <a:lnTo>
                      <a:pt x="112823" y="54237"/>
                    </a:lnTo>
                    <a:lnTo>
                      <a:pt x="112823" y="54237"/>
                    </a:lnTo>
                    <a:lnTo>
                      <a:pt x="114219" y="54237"/>
                    </a:lnTo>
                    <a:cubicBezTo>
                      <a:pt x="118405" y="54237"/>
                      <a:pt x="119800" y="55819"/>
                      <a:pt x="119800" y="60564"/>
                    </a:cubicBezTo>
                    <a:cubicBezTo>
                      <a:pt x="119800" y="62146"/>
                      <a:pt x="118405" y="65310"/>
                      <a:pt x="117009" y="65310"/>
                    </a:cubicBezTo>
                    <a:close/>
                    <a:moveTo>
                      <a:pt x="117009" y="38192"/>
                    </a:moveTo>
                    <a:lnTo>
                      <a:pt x="117009" y="38192"/>
                    </a:lnTo>
                    <a:lnTo>
                      <a:pt x="117009" y="38192"/>
                    </a:lnTo>
                    <a:cubicBezTo>
                      <a:pt x="61993" y="63728"/>
                      <a:pt x="61993" y="63728"/>
                      <a:pt x="61993" y="63728"/>
                    </a:cubicBezTo>
                    <a:lnTo>
                      <a:pt x="61993" y="63728"/>
                    </a:lnTo>
                    <a:lnTo>
                      <a:pt x="61993" y="63728"/>
                    </a:lnTo>
                    <a:lnTo>
                      <a:pt x="61993" y="63728"/>
                    </a:lnTo>
                    <a:lnTo>
                      <a:pt x="60598" y="63728"/>
                    </a:lnTo>
                    <a:cubicBezTo>
                      <a:pt x="59202" y="63728"/>
                      <a:pt x="59202" y="63728"/>
                      <a:pt x="57807" y="63728"/>
                    </a:cubicBezTo>
                    <a:lnTo>
                      <a:pt x="57807" y="63728"/>
                    </a:lnTo>
                    <a:lnTo>
                      <a:pt x="57807" y="63728"/>
                    </a:lnTo>
                    <a:lnTo>
                      <a:pt x="57807" y="63728"/>
                    </a:lnTo>
                    <a:cubicBezTo>
                      <a:pt x="2990" y="38192"/>
                      <a:pt x="2990" y="38192"/>
                      <a:pt x="2990" y="38192"/>
                    </a:cubicBezTo>
                    <a:lnTo>
                      <a:pt x="2990" y="38192"/>
                    </a:lnTo>
                    <a:cubicBezTo>
                      <a:pt x="1395" y="36610"/>
                      <a:pt x="0" y="35028"/>
                      <a:pt x="0" y="31864"/>
                    </a:cubicBezTo>
                    <a:cubicBezTo>
                      <a:pt x="0" y="30282"/>
                      <a:pt x="1395" y="27118"/>
                      <a:pt x="2990" y="27118"/>
                    </a:cubicBezTo>
                    <a:lnTo>
                      <a:pt x="2990" y="27118"/>
                    </a:lnTo>
                    <a:cubicBezTo>
                      <a:pt x="57807" y="1581"/>
                      <a:pt x="57807" y="1581"/>
                      <a:pt x="57807" y="1581"/>
                    </a:cubicBezTo>
                    <a:lnTo>
                      <a:pt x="57807" y="1581"/>
                    </a:lnTo>
                    <a:lnTo>
                      <a:pt x="57807" y="1581"/>
                    </a:lnTo>
                    <a:lnTo>
                      <a:pt x="57807" y="1581"/>
                    </a:lnTo>
                    <a:cubicBezTo>
                      <a:pt x="59202" y="0"/>
                      <a:pt x="59202" y="0"/>
                      <a:pt x="60598" y="0"/>
                    </a:cubicBezTo>
                    <a:cubicBezTo>
                      <a:pt x="60598" y="0"/>
                      <a:pt x="61993" y="0"/>
                      <a:pt x="61993" y="1581"/>
                    </a:cubicBezTo>
                    <a:lnTo>
                      <a:pt x="61993" y="1581"/>
                    </a:lnTo>
                    <a:lnTo>
                      <a:pt x="61993" y="1581"/>
                    </a:lnTo>
                    <a:lnTo>
                      <a:pt x="61993" y="1581"/>
                    </a:lnTo>
                    <a:cubicBezTo>
                      <a:pt x="117009" y="27118"/>
                      <a:pt x="117009" y="27118"/>
                      <a:pt x="117009" y="27118"/>
                    </a:cubicBezTo>
                    <a:lnTo>
                      <a:pt x="117009" y="27118"/>
                    </a:lnTo>
                    <a:cubicBezTo>
                      <a:pt x="118405" y="27118"/>
                      <a:pt x="119800" y="30282"/>
                      <a:pt x="119800" y="31864"/>
                    </a:cubicBezTo>
                    <a:cubicBezTo>
                      <a:pt x="119800" y="35028"/>
                      <a:pt x="118405" y="36610"/>
                      <a:pt x="117009" y="38192"/>
                    </a:cubicBezTo>
                    <a:close/>
                    <a:moveTo>
                      <a:pt x="5780" y="81355"/>
                    </a:moveTo>
                    <a:lnTo>
                      <a:pt x="5780" y="81355"/>
                    </a:lnTo>
                    <a:cubicBezTo>
                      <a:pt x="7176" y="81355"/>
                      <a:pt x="7176" y="81355"/>
                      <a:pt x="8571" y="81355"/>
                    </a:cubicBezTo>
                    <a:lnTo>
                      <a:pt x="8571" y="81355"/>
                    </a:lnTo>
                    <a:lnTo>
                      <a:pt x="8571" y="81355"/>
                    </a:lnTo>
                    <a:lnTo>
                      <a:pt x="8571" y="81355"/>
                    </a:lnTo>
                    <a:cubicBezTo>
                      <a:pt x="60598" y="106892"/>
                      <a:pt x="60598" y="106892"/>
                      <a:pt x="60598" y="106892"/>
                    </a:cubicBezTo>
                    <a:cubicBezTo>
                      <a:pt x="112823" y="81355"/>
                      <a:pt x="112823" y="81355"/>
                      <a:pt x="112823" y="81355"/>
                    </a:cubicBezTo>
                    <a:lnTo>
                      <a:pt x="112823" y="81355"/>
                    </a:lnTo>
                    <a:lnTo>
                      <a:pt x="112823" y="81355"/>
                    </a:lnTo>
                    <a:lnTo>
                      <a:pt x="112823" y="81355"/>
                    </a:lnTo>
                    <a:lnTo>
                      <a:pt x="114219" y="81355"/>
                    </a:lnTo>
                    <a:cubicBezTo>
                      <a:pt x="118405" y="81355"/>
                      <a:pt x="119800" y="84519"/>
                      <a:pt x="119800" y="87683"/>
                    </a:cubicBezTo>
                    <a:cubicBezTo>
                      <a:pt x="119800" y="91073"/>
                      <a:pt x="118405" y="92655"/>
                      <a:pt x="117009" y="94237"/>
                    </a:cubicBezTo>
                    <a:lnTo>
                      <a:pt x="117009" y="94237"/>
                    </a:lnTo>
                    <a:cubicBezTo>
                      <a:pt x="61993" y="119774"/>
                      <a:pt x="61993" y="119774"/>
                      <a:pt x="61993" y="119774"/>
                    </a:cubicBezTo>
                    <a:lnTo>
                      <a:pt x="61993" y="119774"/>
                    </a:lnTo>
                    <a:lnTo>
                      <a:pt x="61993" y="119774"/>
                    </a:lnTo>
                    <a:lnTo>
                      <a:pt x="61993" y="119774"/>
                    </a:lnTo>
                    <a:lnTo>
                      <a:pt x="60598" y="119774"/>
                    </a:lnTo>
                    <a:cubicBezTo>
                      <a:pt x="59202" y="119774"/>
                      <a:pt x="59202" y="119774"/>
                      <a:pt x="57807" y="119774"/>
                    </a:cubicBezTo>
                    <a:lnTo>
                      <a:pt x="57807" y="119774"/>
                    </a:lnTo>
                    <a:lnTo>
                      <a:pt x="57807" y="119774"/>
                    </a:lnTo>
                    <a:lnTo>
                      <a:pt x="57807" y="119774"/>
                    </a:lnTo>
                    <a:cubicBezTo>
                      <a:pt x="2990" y="94237"/>
                      <a:pt x="2990" y="94237"/>
                      <a:pt x="2990" y="94237"/>
                    </a:cubicBezTo>
                    <a:lnTo>
                      <a:pt x="2990" y="94237"/>
                    </a:lnTo>
                    <a:cubicBezTo>
                      <a:pt x="1395" y="92655"/>
                      <a:pt x="0" y="91073"/>
                      <a:pt x="0" y="87683"/>
                    </a:cubicBezTo>
                    <a:cubicBezTo>
                      <a:pt x="0" y="84519"/>
                      <a:pt x="2990" y="81355"/>
                      <a:pt x="5780" y="81355"/>
                    </a:cubicBezTo>
                    <a:close/>
                  </a:path>
                </a:pathLst>
              </a:custGeom>
              <a:solidFill>
                <a:srgbClr val="F9F8F5"/>
              </a:solidFill>
              <a:ln>
                <a:noFill/>
              </a:ln>
            </p:spPr>
            <p:txBody>
              <a:bodyPr anchorCtr="0" anchor="ctr" bIns="17125" lIns="34275" spcFirstLastPara="1" rIns="34275" wrap="square" tIns="17125">
                <a:noAutofit/>
              </a:bodyPr>
              <a:lstStyle/>
              <a:p>
                <a:pPr indent="0" lvl="0" marL="0" marR="0" rtl="0" algn="l">
                  <a:spcBef>
                    <a:spcPts val="0"/>
                  </a:spcBef>
                  <a:spcAft>
                    <a:spcPts val="0"/>
                  </a:spcAft>
                  <a:buNone/>
                </a:pPr>
                <a:r>
                  <a:t/>
                </a:r>
                <a:endParaRPr sz="1400">
                  <a:solidFill>
                    <a:srgbClr val="F9F8F5"/>
                  </a:solidFill>
                  <a:latin typeface="Poppins"/>
                  <a:ea typeface="Poppins"/>
                  <a:cs typeface="Poppins"/>
                  <a:sym typeface="Poppins"/>
                </a:endParaRPr>
              </a:p>
            </p:txBody>
          </p:sp>
        </p:grpSp>
        <p:sp>
          <p:nvSpPr>
            <p:cNvPr id="324" name="Google Shape;324;p49"/>
            <p:cNvSpPr/>
            <p:nvPr/>
          </p:nvSpPr>
          <p:spPr>
            <a:xfrm>
              <a:off x="915925" y="3185963"/>
              <a:ext cx="1916700" cy="346200"/>
            </a:xfrm>
            <a:prstGeom prst="rect">
              <a:avLst/>
            </a:prstGeom>
            <a:noFill/>
            <a:ln>
              <a:noFill/>
            </a:ln>
          </p:spPr>
          <p:txBody>
            <a:bodyPr anchorCtr="0" anchor="t" bIns="17150" lIns="34275" spcFirstLastPara="1" rIns="34275" wrap="square" tIns="17150">
              <a:noAutofit/>
            </a:bodyPr>
            <a:lstStyle/>
            <a:p>
              <a:pPr indent="0" lvl="0" marL="0" marR="0" rtl="0" algn="l">
                <a:spcBef>
                  <a:spcPts val="0"/>
                </a:spcBef>
                <a:spcAft>
                  <a:spcPts val="0"/>
                </a:spcAft>
                <a:buNone/>
              </a:pPr>
              <a:r>
                <a:rPr lang="en" sz="700">
                  <a:solidFill>
                    <a:srgbClr val="09100F"/>
                  </a:solidFill>
                  <a:latin typeface="Poppins"/>
                  <a:ea typeface="Poppins"/>
                  <a:cs typeface="Poppins"/>
                  <a:sym typeface="Poppins"/>
                </a:rPr>
                <a:t>The 3-5 objectives for each level of an organization forces us to what will have the greatest impact on the company.</a:t>
              </a:r>
              <a:endParaRPr sz="500"/>
            </a:p>
          </p:txBody>
        </p:sp>
      </p:grpSp>
      <p:grpSp>
        <p:nvGrpSpPr>
          <p:cNvPr id="325" name="Google Shape;325;p49"/>
          <p:cNvGrpSpPr/>
          <p:nvPr/>
        </p:nvGrpSpPr>
        <p:grpSpPr>
          <a:xfrm>
            <a:off x="644888" y="1508185"/>
            <a:ext cx="1916700" cy="863102"/>
            <a:chOff x="915925" y="1701660"/>
            <a:chExt cx="1916700" cy="863102"/>
          </a:xfrm>
        </p:grpSpPr>
        <p:sp>
          <p:nvSpPr>
            <p:cNvPr id="326" name="Google Shape;326;p49"/>
            <p:cNvSpPr/>
            <p:nvPr/>
          </p:nvSpPr>
          <p:spPr>
            <a:xfrm>
              <a:off x="1328953" y="1751474"/>
              <a:ext cx="1158900" cy="300000"/>
            </a:xfrm>
            <a:prstGeom prst="rect">
              <a:avLst/>
            </a:prstGeom>
            <a:noFill/>
            <a:ln>
              <a:noFill/>
            </a:ln>
          </p:spPr>
          <p:txBody>
            <a:bodyPr anchorCtr="0" anchor="t" bIns="34275" lIns="68550" spcFirstLastPara="1" rIns="68550" wrap="square" tIns="34275">
              <a:noAutofit/>
            </a:bodyPr>
            <a:lstStyle/>
            <a:p>
              <a:pPr indent="0" lvl="0" marL="0" marR="0" rtl="0" algn="l">
                <a:lnSpc>
                  <a:spcPct val="130000"/>
                </a:lnSpc>
                <a:spcBef>
                  <a:spcPts val="0"/>
                </a:spcBef>
                <a:spcAft>
                  <a:spcPts val="0"/>
                </a:spcAft>
                <a:buNone/>
              </a:pPr>
              <a:r>
                <a:rPr b="1" lang="en" sz="1100">
                  <a:solidFill>
                    <a:srgbClr val="09100F"/>
                  </a:solidFill>
                  <a:latin typeface="Poppins"/>
                  <a:ea typeface="Poppins"/>
                  <a:cs typeface="Poppins"/>
                  <a:sym typeface="Poppins"/>
                </a:rPr>
                <a:t>Alignment</a:t>
              </a:r>
              <a:endParaRPr sz="500"/>
            </a:p>
          </p:txBody>
        </p:sp>
        <p:sp>
          <p:nvSpPr>
            <p:cNvPr id="327" name="Google Shape;327;p49"/>
            <p:cNvSpPr txBox="1"/>
            <p:nvPr/>
          </p:nvSpPr>
          <p:spPr>
            <a:xfrm>
              <a:off x="915925" y="2099163"/>
              <a:ext cx="1916700" cy="465600"/>
            </a:xfrm>
            <a:prstGeom prst="rect">
              <a:avLst/>
            </a:prstGeom>
            <a:noFill/>
            <a:ln>
              <a:noFill/>
            </a:ln>
          </p:spPr>
          <p:txBody>
            <a:bodyPr anchorCtr="0" anchor="t" bIns="17150" lIns="34275" spcFirstLastPara="1" rIns="34275" wrap="square" tIns="17150">
              <a:spAutoFit/>
            </a:bodyPr>
            <a:lstStyle/>
            <a:p>
              <a:pPr indent="0" lvl="0" marL="0" marR="0" rtl="0" algn="l">
                <a:spcBef>
                  <a:spcPts val="0"/>
                </a:spcBef>
                <a:spcAft>
                  <a:spcPts val="0"/>
                </a:spcAft>
                <a:buNone/>
              </a:pPr>
              <a:r>
                <a:rPr lang="en" sz="700">
                  <a:solidFill>
                    <a:srgbClr val="09100F"/>
                  </a:solidFill>
                  <a:latin typeface="Poppins"/>
                  <a:ea typeface="Poppins"/>
                  <a:cs typeface="Poppins"/>
                  <a:sym typeface="Poppins"/>
                </a:rPr>
                <a:t>Connect individual and team performance back to shared company objectives so that everyone movies in the same direction.</a:t>
              </a:r>
              <a:endParaRPr sz="500"/>
            </a:p>
          </p:txBody>
        </p:sp>
        <p:grpSp>
          <p:nvGrpSpPr>
            <p:cNvPr id="328" name="Google Shape;328;p49"/>
            <p:cNvGrpSpPr/>
            <p:nvPr/>
          </p:nvGrpSpPr>
          <p:grpSpPr>
            <a:xfrm>
              <a:off x="915925" y="1701660"/>
              <a:ext cx="311400" cy="311400"/>
              <a:chOff x="2622787" y="1741373"/>
              <a:chExt cx="311400" cy="311400"/>
            </a:xfrm>
          </p:grpSpPr>
          <p:sp>
            <p:nvSpPr>
              <p:cNvPr id="329" name="Google Shape;329;p49"/>
              <p:cNvSpPr/>
              <p:nvPr/>
            </p:nvSpPr>
            <p:spPr>
              <a:xfrm>
                <a:off x="2622787" y="1741373"/>
                <a:ext cx="311400" cy="311400"/>
              </a:xfrm>
              <a:prstGeom prst="ellipse">
                <a:avLst/>
              </a:prstGeom>
              <a:solidFill>
                <a:srgbClr val="9D9F9F"/>
              </a:solidFill>
              <a:ln>
                <a:noFill/>
              </a:ln>
            </p:spPr>
            <p:txBody>
              <a:bodyPr anchorCtr="0" anchor="ctr" bIns="17150" lIns="34275" spcFirstLastPara="1" rIns="34275" wrap="square" tIns="17150">
                <a:noAutofit/>
              </a:bodyPr>
              <a:lstStyle/>
              <a:p>
                <a:pPr indent="0" lvl="0" marL="0" marR="0" rtl="0" algn="ctr">
                  <a:spcBef>
                    <a:spcPts val="0"/>
                  </a:spcBef>
                  <a:spcAft>
                    <a:spcPts val="0"/>
                  </a:spcAft>
                  <a:buNone/>
                </a:pPr>
                <a:r>
                  <a:t/>
                </a:r>
                <a:endParaRPr sz="1400">
                  <a:solidFill>
                    <a:srgbClr val="09100F"/>
                  </a:solidFill>
                  <a:latin typeface="Poppins"/>
                  <a:ea typeface="Poppins"/>
                  <a:cs typeface="Poppins"/>
                  <a:sym typeface="Poppins"/>
                </a:endParaRPr>
              </a:p>
            </p:txBody>
          </p:sp>
          <p:sp>
            <p:nvSpPr>
              <p:cNvPr id="330" name="Google Shape;330;p49"/>
              <p:cNvSpPr/>
              <p:nvPr/>
            </p:nvSpPr>
            <p:spPr>
              <a:xfrm>
                <a:off x="2695161" y="1818414"/>
                <a:ext cx="157691" cy="156580"/>
              </a:xfrm>
              <a:custGeom>
                <a:rect b="b" l="l" r="r" t="t"/>
                <a:pathLst>
                  <a:path extrusionOk="0" h="601" w="602">
                    <a:moveTo>
                      <a:pt x="572" y="409"/>
                    </a:moveTo>
                    <a:lnTo>
                      <a:pt x="572" y="409"/>
                    </a:lnTo>
                    <a:cubicBezTo>
                      <a:pt x="445" y="409"/>
                      <a:pt x="445" y="409"/>
                      <a:pt x="445" y="409"/>
                    </a:cubicBezTo>
                    <a:cubicBezTo>
                      <a:pt x="445" y="353"/>
                      <a:pt x="445" y="353"/>
                      <a:pt x="445" y="353"/>
                    </a:cubicBezTo>
                    <a:cubicBezTo>
                      <a:pt x="544" y="353"/>
                      <a:pt x="544" y="353"/>
                      <a:pt x="544" y="353"/>
                    </a:cubicBezTo>
                    <a:cubicBezTo>
                      <a:pt x="544" y="56"/>
                      <a:pt x="544" y="56"/>
                      <a:pt x="544" y="56"/>
                    </a:cubicBezTo>
                    <a:cubicBezTo>
                      <a:pt x="452" y="56"/>
                      <a:pt x="452" y="56"/>
                      <a:pt x="452" y="56"/>
                    </a:cubicBezTo>
                    <a:lnTo>
                      <a:pt x="452" y="56"/>
                    </a:lnTo>
                    <a:cubicBezTo>
                      <a:pt x="332" y="56"/>
                      <a:pt x="332" y="56"/>
                      <a:pt x="332" y="56"/>
                    </a:cubicBezTo>
                    <a:lnTo>
                      <a:pt x="332" y="56"/>
                    </a:lnTo>
                    <a:cubicBezTo>
                      <a:pt x="247" y="56"/>
                      <a:pt x="247" y="56"/>
                      <a:pt x="247" y="56"/>
                    </a:cubicBezTo>
                    <a:cubicBezTo>
                      <a:pt x="247" y="155"/>
                      <a:pt x="247" y="155"/>
                      <a:pt x="247" y="155"/>
                    </a:cubicBezTo>
                    <a:cubicBezTo>
                      <a:pt x="191" y="155"/>
                      <a:pt x="191" y="155"/>
                      <a:pt x="191" y="155"/>
                    </a:cubicBezTo>
                    <a:cubicBezTo>
                      <a:pt x="191" y="28"/>
                      <a:pt x="191" y="28"/>
                      <a:pt x="191" y="28"/>
                    </a:cubicBezTo>
                    <a:cubicBezTo>
                      <a:pt x="191" y="7"/>
                      <a:pt x="198" y="0"/>
                      <a:pt x="219" y="0"/>
                    </a:cubicBezTo>
                    <a:cubicBezTo>
                      <a:pt x="318" y="0"/>
                      <a:pt x="318" y="0"/>
                      <a:pt x="318" y="0"/>
                    </a:cubicBezTo>
                    <a:lnTo>
                      <a:pt x="318" y="0"/>
                    </a:lnTo>
                    <a:cubicBezTo>
                      <a:pt x="481" y="0"/>
                      <a:pt x="481" y="0"/>
                      <a:pt x="481" y="0"/>
                    </a:cubicBezTo>
                    <a:lnTo>
                      <a:pt x="481" y="0"/>
                    </a:lnTo>
                    <a:cubicBezTo>
                      <a:pt x="572" y="0"/>
                      <a:pt x="572" y="0"/>
                      <a:pt x="572" y="0"/>
                    </a:cubicBezTo>
                    <a:cubicBezTo>
                      <a:pt x="594" y="0"/>
                      <a:pt x="601" y="7"/>
                      <a:pt x="601" y="28"/>
                    </a:cubicBezTo>
                    <a:cubicBezTo>
                      <a:pt x="601" y="381"/>
                      <a:pt x="601" y="381"/>
                      <a:pt x="601" y="381"/>
                    </a:cubicBezTo>
                    <a:cubicBezTo>
                      <a:pt x="601" y="402"/>
                      <a:pt x="594" y="409"/>
                      <a:pt x="572" y="409"/>
                    </a:cubicBezTo>
                    <a:close/>
                    <a:moveTo>
                      <a:pt x="290" y="183"/>
                    </a:moveTo>
                    <a:lnTo>
                      <a:pt x="290" y="183"/>
                    </a:lnTo>
                    <a:lnTo>
                      <a:pt x="290" y="183"/>
                    </a:lnTo>
                    <a:cubicBezTo>
                      <a:pt x="389" y="183"/>
                      <a:pt x="389" y="183"/>
                      <a:pt x="389" y="183"/>
                    </a:cubicBezTo>
                    <a:cubicBezTo>
                      <a:pt x="403" y="183"/>
                      <a:pt x="417" y="198"/>
                      <a:pt x="417" y="212"/>
                    </a:cubicBezTo>
                    <a:cubicBezTo>
                      <a:pt x="417" y="572"/>
                      <a:pt x="417" y="572"/>
                      <a:pt x="417" y="572"/>
                    </a:cubicBezTo>
                    <a:cubicBezTo>
                      <a:pt x="417" y="586"/>
                      <a:pt x="403" y="600"/>
                      <a:pt x="389" y="600"/>
                    </a:cubicBezTo>
                    <a:cubicBezTo>
                      <a:pt x="28" y="600"/>
                      <a:pt x="28" y="600"/>
                      <a:pt x="28" y="600"/>
                    </a:cubicBezTo>
                    <a:cubicBezTo>
                      <a:pt x="14" y="600"/>
                      <a:pt x="0" y="586"/>
                      <a:pt x="0" y="572"/>
                    </a:cubicBezTo>
                    <a:cubicBezTo>
                      <a:pt x="0" y="212"/>
                      <a:pt x="0" y="212"/>
                      <a:pt x="0" y="212"/>
                    </a:cubicBezTo>
                    <a:cubicBezTo>
                      <a:pt x="0" y="198"/>
                      <a:pt x="14" y="183"/>
                      <a:pt x="28" y="183"/>
                    </a:cubicBezTo>
                    <a:cubicBezTo>
                      <a:pt x="134" y="183"/>
                      <a:pt x="134" y="183"/>
                      <a:pt x="134" y="183"/>
                    </a:cubicBezTo>
                    <a:lnTo>
                      <a:pt x="134" y="183"/>
                    </a:lnTo>
                    <a:lnTo>
                      <a:pt x="290" y="183"/>
                    </a:lnTo>
                    <a:close/>
                    <a:moveTo>
                      <a:pt x="57" y="240"/>
                    </a:moveTo>
                    <a:lnTo>
                      <a:pt x="57" y="240"/>
                    </a:lnTo>
                    <a:cubicBezTo>
                      <a:pt x="57" y="544"/>
                      <a:pt x="57" y="544"/>
                      <a:pt x="57" y="544"/>
                    </a:cubicBezTo>
                    <a:cubicBezTo>
                      <a:pt x="361" y="544"/>
                      <a:pt x="361" y="544"/>
                      <a:pt x="361" y="544"/>
                    </a:cubicBezTo>
                    <a:cubicBezTo>
                      <a:pt x="361" y="240"/>
                      <a:pt x="361" y="240"/>
                      <a:pt x="361" y="240"/>
                    </a:cubicBezTo>
                    <a:cubicBezTo>
                      <a:pt x="261" y="240"/>
                      <a:pt x="261" y="240"/>
                      <a:pt x="261" y="240"/>
                    </a:cubicBezTo>
                    <a:lnTo>
                      <a:pt x="261" y="240"/>
                    </a:lnTo>
                    <a:cubicBezTo>
                      <a:pt x="141" y="240"/>
                      <a:pt x="141" y="240"/>
                      <a:pt x="141" y="240"/>
                    </a:cubicBezTo>
                    <a:lnTo>
                      <a:pt x="141" y="240"/>
                    </a:lnTo>
                    <a:lnTo>
                      <a:pt x="57" y="240"/>
                    </a:lnTo>
                    <a:close/>
                  </a:path>
                </a:pathLst>
              </a:custGeom>
              <a:solidFill>
                <a:srgbClr val="FFFFFF"/>
              </a:solidFill>
              <a:ln>
                <a:noFill/>
              </a:ln>
            </p:spPr>
            <p:txBody>
              <a:bodyPr anchorCtr="0" anchor="ctr" bIns="17150" lIns="34275" spcFirstLastPara="1" rIns="34275" wrap="square" tIns="17150">
                <a:noAutofit/>
              </a:bodyPr>
              <a:lstStyle/>
              <a:p>
                <a:pPr indent="0" lvl="0" marL="0" marR="0" rtl="0" algn="l">
                  <a:spcBef>
                    <a:spcPts val="0"/>
                  </a:spcBef>
                  <a:spcAft>
                    <a:spcPts val="0"/>
                  </a:spcAft>
                  <a:buNone/>
                </a:pPr>
                <a:r>
                  <a:t/>
                </a:r>
                <a:endParaRPr sz="1400">
                  <a:solidFill>
                    <a:srgbClr val="09100F"/>
                  </a:solidFill>
                  <a:latin typeface="Poppins"/>
                  <a:ea typeface="Poppins"/>
                  <a:cs typeface="Poppins"/>
                  <a:sym typeface="Poppins"/>
                </a:endParaRPr>
              </a:p>
            </p:txBody>
          </p:sp>
        </p:grpSp>
      </p:grpSp>
      <p:sp>
        <p:nvSpPr>
          <p:cNvPr id="331" name="Google Shape;331;p49"/>
          <p:cNvSpPr/>
          <p:nvPr/>
        </p:nvSpPr>
        <p:spPr>
          <a:xfrm>
            <a:off x="644888" y="4163275"/>
            <a:ext cx="1916700" cy="346200"/>
          </a:xfrm>
          <a:prstGeom prst="rect">
            <a:avLst/>
          </a:prstGeom>
          <a:noFill/>
          <a:ln>
            <a:noFill/>
          </a:ln>
        </p:spPr>
        <p:txBody>
          <a:bodyPr anchorCtr="0" anchor="ctr" bIns="17150" lIns="34275" spcFirstLastPara="1" rIns="34275" wrap="square" tIns="17150">
            <a:noAutofit/>
          </a:bodyPr>
          <a:lstStyle/>
          <a:p>
            <a:pPr indent="0" lvl="0" marL="0" marR="0" rtl="0" algn="l">
              <a:spcBef>
                <a:spcPts val="0"/>
              </a:spcBef>
              <a:spcAft>
                <a:spcPts val="0"/>
              </a:spcAft>
              <a:buNone/>
            </a:pPr>
            <a:r>
              <a:rPr lang="en" sz="700">
                <a:solidFill>
                  <a:srgbClr val="09100F"/>
                </a:solidFill>
                <a:latin typeface="Poppins"/>
                <a:ea typeface="Poppins"/>
                <a:cs typeface="Poppins"/>
                <a:sym typeface="Poppins"/>
              </a:rPr>
              <a:t>Enable us to have a transparent culture, as everyone knows how each team and individual is planning to make an impact.</a:t>
            </a:r>
            <a:endParaRPr sz="500"/>
          </a:p>
        </p:txBody>
      </p:sp>
      <p:sp>
        <p:nvSpPr>
          <p:cNvPr id="332" name="Google Shape;332;p49"/>
          <p:cNvSpPr/>
          <p:nvPr/>
        </p:nvSpPr>
        <p:spPr>
          <a:xfrm>
            <a:off x="1057915" y="3771500"/>
            <a:ext cx="1150200" cy="300000"/>
          </a:xfrm>
          <a:prstGeom prst="rect">
            <a:avLst/>
          </a:prstGeom>
          <a:noFill/>
          <a:ln>
            <a:noFill/>
          </a:ln>
        </p:spPr>
        <p:txBody>
          <a:bodyPr anchorCtr="0" anchor="ctr" bIns="34275" lIns="68550" spcFirstLastPara="1" rIns="68550" wrap="square" tIns="34275">
            <a:noAutofit/>
          </a:bodyPr>
          <a:lstStyle/>
          <a:p>
            <a:pPr indent="0" lvl="0" marL="0" marR="0" rtl="0" algn="l">
              <a:lnSpc>
                <a:spcPct val="130000"/>
              </a:lnSpc>
              <a:spcBef>
                <a:spcPts val="0"/>
              </a:spcBef>
              <a:spcAft>
                <a:spcPts val="0"/>
              </a:spcAft>
              <a:buNone/>
            </a:pPr>
            <a:r>
              <a:rPr b="1" lang="en" sz="1100">
                <a:solidFill>
                  <a:srgbClr val="09100F"/>
                </a:solidFill>
                <a:latin typeface="Poppins"/>
                <a:ea typeface="Poppins"/>
                <a:cs typeface="Poppins"/>
                <a:sym typeface="Poppins"/>
              </a:rPr>
              <a:t>Transparency</a:t>
            </a:r>
            <a:endParaRPr sz="500"/>
          </a:p>
        </p:txBody>
      </p:sp>
      <p:sp>
        <p:nvSpPr>
          <p:cNvPr id="333" name="Google Shape;333;p49"/>
          <p:cNvSpPr/>
          <p:nvPr/>
        </p:nvSpPr>
        <p:spPr>
          <a:xfrm>
            <a:off x="644888" y="3765788"/>
            <a:ext cx="311400" cy="311400"/>
          </a:xfrm>
          <a:prstGeom prst="ellipse">
            <a:avLst/>
          </a:prstGeom>
          <a:solidFill>
            <a:srgbClr val="6B706F"/>
          </a:solidFill>
          <a:ln>
            <a:noFill/>
          </a:ln>
        </p:spPr>
        <p:txBody>
          <a:bodyPr anchorCtr="0" anchor="ctr" bIns="17150" lIns="34275" spcFirstLastPara="1" rIns="34275" wrap="square" tIns="17150">
            <a:noAutofit/>
          </a:bodyPr>
          <a:lstStyle/>
          <a:p>
            <a:pPr indent="0" lvl="0" marL="0" marR="0" rtl="0" algn="ctr">
              <a:spcBef>
                <a:spcPts val="0"/>
              </a:spcBef>
              <a:spcAft>
                <a:spcPts val="0"/>
              </a:spcAft>
              <a:buNone/>
            </a:pPr>
            <a:r>
              <a:t/>
            </a:r>
            <a:endParaRPr sz="1400">
              <a:solidFill>
                <a:srgbClr val="09100F"/>
              </a:solidFill>
              <a:latin typeface="Poppins"/>
              <a:ea typeface="Poppins"/>
              <a:cs typeface="Poppins"/>
              <a:sym typeface="Poppins"/>
            </a:endParaRPr>
          </a:p>
        </p:txBody>
      </p:sp>
      <p:sp>
        <p:nvSpPr>
          <p:cNvPr id="334" name="Google Shape;334;p49"/>
          <p:cNvSpPr/>
          <p:nvPr/>
        </p:nvSpPr>
        <p:spPr>
          <a:xfrm>
            <a:off x="717216" y="3855140"/>
            <a:ext cx="171607" cy="155122"/>
          </a:xfrm>
          <a:custGeom>
            <a:rect b="b" l="l" r="r" t="t"/>
            <a:pathLst>
              <a:path extrusionOk="0" h="537" w="595">
                <a:moveTo>
                  <a:pt x="565" y="163"/>
                </a:moveTo>
                <a:lnTo>
                  <a:pt x="565" y="163"/>
                </a:lnTo>
                <a:cubicBezTo>
                  <a:pt x="495" y="99"/>
                  <a:pt x="403" y="57"/>
                  <a:pt x="297" y="57"/>
                </a:cubicBezTo>
                <a:cubicBezTo>
                  <a:pt x="198" y="57"/>
                  <a:pt x="106" y="99"/>
                  <a:pt x="35" y="163"/>
                </a:cubicBezTo>
                <a:cubicBezTo>
                  <a:pt x="0" y="120"/>
                  <a:pt x="0" y="120"/>
                  <a:pt x="0" y="120"/>
                </a:cubicBezTo>
                <a:cubicBezTo>
                  <a:pt x="78" y="43"/>
                  <a:pt x="184" y="0"/>
                  <a:pt x="297" y="0"/>
                </a:cubicBezTo>
                <a:cubicBezTo>
                  <a:pt x="417" y="0"/>
                  <a:pt x="523" y="43"/>
                  <a:pt x="594" y="120"/>
                </a:cubicBezTo>
                <a:lnTo>
                  <a:pt x="565" y="163"/>
                </a:lnTo>
                <a:close/>
                <a:moveTo>
                  <a:pt x="297" y="142"/>
                </a:moveTo>
                <a:lnTo>
                  <a:pt x="297" y="142"/>
                </a:lnTo>
                <a:cubicBezTo>
                  <a:pt x="382" y="142"/>
                  <a:pt x="459" y="177"/>
                  <a:pt x="509" y="233"/>
                </a:cubicBezTo>
                <a:cubicBezTo>
                  <a:pt x="474" y="276"/>
                  <a:pt x="474" y="276"/>
                  <a:pt x="474" y="276"/>
                </a:cubicBezTo>
                <a:cubicBezTo>
                  <a:pt x="431" y="226"/>
                  <a:pt x="368" y="198"/>
                  <a:pt x="297" y="198"/>
                </a:cubicBezTo>
                <a:cubicBezTo>
                  <a:pt x="226" y="198"/>
                  <a:pt x="170" y="226"/>
                  <a:pt x="127" y="276"/>
                </a:cubicBezTo>
                <a:cubicBezTo>
                  <a:pt x="92" y="233"/>
                  <a:pt x="92" y="233"/>
                  <a:pt x="92" y="233"/>
                </a:cubicBezTo>
                <a:cubicBezTo>
                  <a:pt x="141" y="177"/>
                  <a:pt x="219" y="142"/>
                  <a:pt x="297" y="142"/>
                </a:cubicBezTo>
                <a:close/>
                <a:moveTo>
                  <a:pt x="297" y="283"/>
                </a:moveTo>
                <a:lnTo>
                  <a:pt x="297" y="283"/>
                </a:lnTo>
                <a:cubicBezTo>
                  <a:pt x="346" y="283"/>
                  <a:pt x="396" y="310"/>
                  <a:pt x="424" y="345"/>
                </a:cubicBezTo>
                <a:cubicBezTo>
                  <a:pt x="389" y="388"/>
                  <a:pt x="389" y="388"/>
                  <a:pt x="389" y="388"/>
                </a:cubicBezTo>
                <a:cubicBezTo>
                  <a:pt x="368" y="360"/>
                  <a:pt x="339" y="338"/>
                  <a:pt x="297" y="338"/>
                </a:cubicBezTo>
                <a:cubicBezTo>
                  <a:pt x="262" y="338"/>
                  <a:pt x="226" y="360"/>
                  <a:pt x="205" y="388"/>
                </a:cubicBezTo>
                <a:cubicBezTo>
                  <a:pt x="177" y="345"/>
                  <a:pt x="177" y="345"/>
                  <a:pt x="177" y="345"/>
                </a:cubicBezTo>
                <a:cubicBezTo>
                  <a:pt x="205" y="310"/>
                  <a:pt x="248" y="283"/>
                  <a:pt x="297" y="283"/>
                </a:cubicBezTo>
                <a:close/>
                <a:moveTo>
                  <a:pt x="297" y="423"/>
                </a:moveTo>
                <a:lnTo>
                  <a:pt x="297" y="423"/>
                </a:lnTo>
                <a:cubicBezTo>
                  <a:pt x="332" y="423"/>
                  <a:pt x="353" y="452"/>
                  <a:pt x="353" y="480"/>
                </a:cubicBezTo>
                <a:cubicBezTo>
                  <a:pt x="353" y="508"/>
                  <a:pt x="332" y="536"/>
                  <a:pt x="297" y="536"/>
                </a:cubicBezTo>
                <a:cubicBezTo>
                  <a:pt x="269" y="536"/>
                  <a:pt x="240" y="508"/>
                  <a:pt x="240" y="480"/>
                </a:cubicBezTo>
                <a:cubicBezTo>
                  <a:pt x="240" y="452"/>
                  <a:pt x="269" y="423"/>
                  <a:pt x="297" y="423"/>
                </a:cubicBezTo>
                <a:close/>
              </a:path>
            </a:pathLst>
          </a:custGeom>
          <a:solidFill>
            <a:srgbClr val="FFFFFF"/>
          </a:solidFill>
          <a:ln>
            <a:noFill/>
          </a:ln>
        </p:spPr>
        <p:txBody>
          <a:bodyPr anchorCtr="0" anchor="ctr" bIns="17150" lIns="34275" spcFirstLastPara="1" rIns="34275" wrap="square" tIns="17150">
            <a:noAutofit/>
          </a:bodyPr>
          <a:lstStyle/>
          <a:p>
            <a:pPr indent="0" lvl="0" marL="0" marR="0" rtl="0" algn="l">
              <a:spcBef>
                <a:spcPts val="0"/>
              </a:spcBef>
              <a:spcAft>
                <a:spcPts val="0"/>
              </a:spcAft>
              <a:buNone/>
            </a:pPr>
            <a:r>
              <a:t/>
            </a:r>
            <a:endParaRPr sz="1400">
              <a:solidFill>
                <a:srgbClr val="09100F"/>
              </a:solidFill>
              <a:latin typeface="Poppins"/>
              <a:ea typeface="Poppins"/>
              <a:cs typeface="Poppins"/>
              <a:sym typeface="Poppins"/>
            </a:endParaRPr>
          </a:p>
        </p:txBody>
      </p:sp>
      <p:grpSp>
        <p:nvGrpSpPr>
          <p:cNvPr id="335" name="Google Shape;335;p49"/>
          <p:cNvGrpSpPr/>
          <p:nvPr/>
        </p:nvGrpSpPr>
        <p:grpSpPr>
          <a:xfrm>
            <a:off x="6460983" y="1508210"/>
            <a:ext cx="1822382" cy="847477"/>
            <a:chOff x="6229745" y="1701685"/>
            <a:chExt cx="1822382" cy="847477"/>
          </a:xfrm>
        </p:grpSpPr>
        <p:sp>
          <p:nvSpPr>
            <p:cNvPr id="336" name="Google Shape;336;p49"/>
            <p:cNvSpPr/>
            <p:nvPr/>
          </p:nvSpPr>
          <p:spPr>
            <a:xfrm>
              <a:off x="6643928" y="1751474"/>
              <a:ext cx="1408200" cy="300000"/>
            </a:xfrm>
            <a:prstGeom prst="rect">
              <a:avLst/>
            </a:prstGeom>
            <a:noFill/>
            <a:ln>
              <a:noFill/>
            </a:ln>
          </p:spPr>
          <p:txBody>
            <a:bodyPr anchorCtr="0" anchor="t" bIns="34275" lIns="68550" spcFirstLastPara="1" rIns="68550" wrap="square" tIns="34275">
              <a:noAutofit/>
            </a:bodyPr>
            <a:lstStyle/>
            <a:p>
              <a:pPr indent="0" lvl="0" marL="0" marR="0" rtl="0" algn="l">
                <a:lnSpc>
                  <a:spcPct val="130000"/>
                </a:lnSpc>
                <a:spcBef>
                  <a:spcPts val="0"/>
                </a:spcBef>
                <a:spcAft>
                  <a:spcPts val="0"/>
                </a:spcAft>
                <a:buNone/>
              </a:pPr>
              <a:r>
                <a:rPr b="1" lang="en" sz="1100">
                  <a:solidFill>
                    <a:srgbClr val="09100F"/>
                  </a:solidFill>
                  <a:latin typeface="Poppins"/>
                  <a:ea typeface="Poppins"/>
                  <a:cs typeface="Poppins"/>
                  <a:sym typeface="Poppins"/>
                </a:rPr>
                <a:t>Empowerment</a:t>
              </a:r>
              <a:endParaRPr sz="500"/>
            </a:p>
          </p:txBody>
        </p:sp>
        <p:sp>
          <p:nvSpPr>
            <p:cNvPr id="337" name="Google Shape;337;p49"/>
            <p:cNvSpPr/>
            <p:nvPr/>
          </p:nvSpPr>
          <p:spPr>
            <a:xfrm>
              <a:off x="6230900" y="2099163"/>
              <a:ext cx="1734900" cy="450000"/>
            </a:xfrm>
            <a:prstGeom prst="rect">
              <a:avLst/>
            </a:prstGeom>
            <a:noFill/>
            <a:ln>
              <a:noFill/>
            </a:ln>
          </p:spPr>
          <p:txBody>
            <a:bodyPr anchorCtr="0" anchor="t" bIns="17150" lIns="34275" spcFirstLastPara="1" rIns="34275" wrap="square" tIns="17150">
              <a:noAutofit/>
            </a:bodyPr>
            <a:lstStyle/>
            <a:p>
              <a:pPr indent="0" lvl="0" marL="0" marR="0" rtl="0" algn="l">
                <a:spcBef>
                  <a:spcPts val="0"/>
                </a:spcBef>
                <a:spcAft>
                  <a:spcPts val="0"/>
                </a:spcAft>
                <a:buNone/>
              </a:pPr>
              <a:r>
                <a:rPr lang="en" sz="700">
                  <a:solidFill>
                    <a:srgbClr val="09100F"/>
                  </a:solidFill>
                  <a:latin typeface="Poppins"/>
                  <a:ea typeface="Poppins"/>
                  <a:cs typeface="Poppins"/>
                  <a:sym typeface="Poppins"/>
                </a:rPr>
                <a:t>Increased visibility gives everyone the context they need to make the best decision and shows the employee the impact of their work.</a:t>
              </a:r>
              <a:endParaRPr sz="500"/>
            </a:p>
          </p:txBody>
        </p:sp>
        <p:grpSp>
          <p:nvGrpSpPr>
            <p:cNvPr id="338" name="Google Shape;338;p49"/>
            <p:cNvGrpSpPr/>
            <p:nvPr/>
          </p:nvGrpSpPr>
          <p:grpSpPr>
            <a:xfrm>
              <a:off x="6229745" y="1701685"/>
              <a:ext cx="311400" cy="311400"/>
              <a:chOff x="6229745" y="1741373"/>
              <a:chExt cx="311400" cy="311400"/>
            </a:xfrm>
          </p:grpSpPr>
          <p:sp>
            <p:nvSpPr>
              <p:cNvPr id="339" name="Google Shape;339;p49"/>
              <p:cNvSpPr/>
              <p:nvPr/>
            </p:nvSpPr>
            <p:spPr>
              <a:xfrm>
                <a:off x="6229745" y="1741373"/>
                <a:ext cx="311400" cy="311400"/>
              </a:xfrm>
              <a:prstGeom prst="ellipse">
                <a:avLst/>
              </a:prstGeom>
              <a:solidFill>
                <a:srgbClr val="6B706F"/>
              </a:solidFill>
              <a:ln>
                <a:noFill/>
              </a:ln>
            </p:spPr>
            <p:txBody>
              <a:bodyPr anchorCtr="0" anchor="ctr" bIns="17150" lIns="34275" spcFirstLastPara="1" rIns="34275" wrap="square" tIns="17150">
                <a:noAutofit/>
              </a:bodyPr>
              <a:lstStyle/>
              <a:p>
                <a:pPr indent="0" lvl="0" marL="0" marR="0" rtl="0" algn="ctr">
                  <a:spcBef>
                    <a:spcPts val="0"/>
                  </a:spcBef>
                  <a:spcAft>
                    <a:spcPts val="0"/>
                  </a:spcAft>
                  <a:buNone/>
                </a:pPr>
                <a:r>
                  <a:t/>
                </a:r>
                <a:endParaRPr sz="1400">
                  <a:solidFill>
                    <a:srgbClr val="09100F"/>
                  </a:solidFill>
                  <a:latin typeface="Poppins"/>
                  <a:ea typeface="Poppins"/>
                  <a:cs typeface="Poppins"/>
                  <a:sym typeface="Poppins"/>
                </a:endParaRPr>
              </a:p>
            </p:txBody>
          </p:sp>
          <p:sp>
            <p:nvSpPr>
              <p:cNvPr id="340" name="Google Shape;340;p49"/>
              <p:cNvSpPr/>
              <p:nvPr/>
            </p:nvSpPr>
            <p:spPr>
              <a:xfrm>
                <a:off x="6311368" y="1822147"/>
                <a:ext cx="169413" cy="133323"/>
              </a:xfrm>
              <a:custGeom>
                <a:rect b="b" l="l" r="r" t="t"/>
                <a:pathLst>
                  <a:path extrusionOk="0" h="474" w="601">
                    <a:moveTo>
                      <a:pt x="572" y="269"/>
                    </a:moveTo>
                    <a:lnTo>
                      <a:pt x="572" y="269"/>
                    </a:lnTo>
                    <a:cubicBezTo>
                      <a:pt x="516" y="269"/>
                      <a:pt x="516" y="269"/>
                      <a:pt x="516" y="269"/>
                    </a:cubicBezTo>
                    <a:cubicBezTo>
                      <a:pt x="516" y="325"/>
                      <a:pt x="516" y="325"/>
                      <a:pt x="516" y="325"/>
                    </a:cubicBezTo>
                    <a:cubicBezTo>
                      <a:pt x="516" y="339"/>
                      <a:pt x="502" y="353"/>
                      <a:pt x="487" y="353"/>
                    </a:cubicBezTo>
                    <a:cubicBezTo>
                      <a:pt x="473" y="353"/>
                      <a:pt x="459" y="339"/>
                      <a:pt x="459" y="325"/>
                    </a:cubicBezTo>
                    <a:cubicBezTo>
                      <a:pt x="459" y="269"/>
                      <a:pt x="459" y="269"/>
                      <a:pt x="459" y="269"/>
                    </a:cubicBezTo>
                    <a:cubicBezTo>
                      <a:pt x="403" y="269"/>
                      <a:pt x="403" y="269"/>
                      <a:pt x="403" y="269"/>
                    </a:cubicBezTo>
                    <a:cubicBezTo>
                      <a:pt x="389" y="269"/>
                      <a:pt x="374" y="254"/>
                      <a:pt x="374" y="240"/>
                    </a:cubicBezTo>
                    <a:cubicBezTo>
                      <a:pt x="374" y="219"/>
                      <a:pt x="389" y="212"/>
                      <a:pt x="403" y="212"/>
                    </a:cubicBezTo>
                    <a:cubicBezTo>
                      <a:pt x="459" y="212"/>
                      <a:pt x="459" y="212"/>
                      <a:pt x="459" y="212"/>
                    </a:cubicBezTo>
                    <a:cubicBezTo>
                      <a:pt x="459" y="155"/>
                      <a:pt x="459" y="155"/>
                      <a:pt x="459" y="155"/>
                    </a:cubicBezTo>
                    <a:cubicBezTo>
                      <a:pt x="459" y="134"/>
                      <a:pt x="473" y="127"/>
                      <a:pt x="487" y="127"/>
                    </a:cubicBezTo>
                    <a:cubicBezTo>
                      <a:pt x="502" y="127"/>
                      <a:pt x="516" y="134"/>
                      <a:pt x="516" y="155"/>
                    </a:cubicBezTo>
                    <a:cubicBezTo>
                      <a:pt x="516" y="212"/>
                      <a:pt x="516" y="212"/>
                      <a:pt x="516" y="212"/>
                    </a:cubicBezTo>
                    <a:cubicBezTo>
                      <a:pt x="572" y="212"/>
                      <a:pt x="572" y="212"/>
                      <a:pt x="572" y="212"/>
                    </a:cubicBezTo>
                    <a:cubicBezTo>
                      <a:pt x="586" y="212"/>
                      <a:pt x="600" y="219"/>
                      <a:pt x="600" y="240"/>
                    </a:cubicBezTo>
                    <a:cubicBezTo>
                      <a:pt x="600" y="254"/>
                      <a:pt x="586" y="269"/>
                      <a:pt x="572" y="269"/>
                    </a:cubicBezTo>
                    <a:close/>
                    <a:moveTo>
                      <a:pt x="374" y="445"/>
                    </a:moveTo>
                    <a:lnTo>
                      <a:pt x="374" y="445"/>
                    </a:lnTo>
                    <a:cubicBezTo>
                      <a:pt x="374" y="459"/>
                      <a:pt x="360" y="473"/>
                      <a:pt x="346" y="473"/>
                    </a:cubicBezTo>
                    <a:cubicBezTo>
                      <a:pt x="332" y="473"/>
                      <a:pt x="325" y="466"/>
                      <a:pt x="318" y="452"/>
                    </a:cubicBezTo>
                    <a:lnTo>
                      <a:pt x="318" y="452"/>
                    </a:lnTo>
                    <a:cubicBezTo>
                      <a:pt x="283" y="360"/>
                      <a:pt x="283" y="360"/>
                      <a:pt x="283" y="360"/>
                    </a:cubicBezTo>
                    <a:cubicBezTo>
                      <a:pt x="92" y="360"/>
                      <a:pt x="92" y="360"/>
                      <a:pt x="92" y="360"/>
                    </a:cubicBezTo>
                    <a:cubicBezTo>
                      <a:pt x="49" y="452"/>
                      <a:pt x="49" y="452"/>
                      <a:pt x="49" y="452"/>
                    </a:cubicBezTo>
                    <a:lnTo>
                      <a:pt x="49" y="452"/>
                    </a:lnTo>
                    <a:cubicBezTo>
                      <a:pt x="49" y="466"/>
                      <a:pt x="35" y="473"/>
                      <a:pt x="28" y="473"/>
                    </a:cubicBezTo>
                    <a:cubicBezTo>
                      <a:pt x="7" y="473"/>
                      <a:pt x="0" y="459"/>
                      <a:pt x="0" y="445"/>
                    </a:cubicBezTo>
                    <a:cubicBezTo>
                      <a:pt x="0" y="438"/>
                      <a:pt x="0" y="438"/>
                      <a:pt x="0" y="438"/>
                    </a:cubicBezTo>
                    <a:lnTo>
                      <a:pt x="0" y="438"/>
                    </a:lnTo>
                    <a:cubicBezTo>
                      <a:pt x="162" y="21"/>
                      <a:pt x="162" y="21"/>
                      <a:pt x="162" y="21"/>
                    </a:cubicBezTo>
                    <a:lnTo>
                      <a:pt x="162" y="21"/>
                    </a:lnTo>
                    <a:cubicBezTo>
                      <a:pt x="162" y="7"/>
                      <a:pt x="176" y="0"/>
                      <a:pt x="183" y="0"/>
                    </a:cubicBezTo>
                    <a:cubicBezTo>
                      <a:pt x="198" y="0"/>
                      <a:pt x="205" y="7"/>
                      <a:pt x="212" y="21"/>
                    </a:cubicBezTo>
                    <a:lnTo>
                      <a:pt x="212" y="21"/>
                    </a:lnTo>
                    <a:cubicBezTo>
                      <a:pt x="374" y="438"/>
                      <a:pt x="374" y="438"/>
                      <a:pt x="374" y="438"/>
                    </a:cubicBezTo>
                    <a:lnTo>
                      <a:pt x="374" y="438"/>
                    </a:lnTo>
                    <a:cubicBezTo>
                      <a:pt x="374" y="438"/>
                      <a:pt x="374" y="438"/>
                      <a:pt x="374" y="445"/>
                    </a:cubicBezTo>
                    <a:close/>
                    <a:moveTo>
                      <a:pt x="183" y="106"/>
                    </a:moveTo>
                    <a:lnTo>
                      <a:pt x="183" y="106"/>
                    </a:lnTo>
                    <a:cubicBezTo>
                      <a:pt x="113" y="304"/>
                      <a:pt x="113" y="304"/>
                      <a:pt x="113" y="304"/>
                    </a:cubicBezTo>
                    <a:cubicBezTo>
                      <a:pt x="261" y="304"/>
                      <a:pt x="261" y="304"/>
                      <a:pt x="261" y="304"/>
                    </a:cubicBezTo>
                    <a:lnTo>
                      <a:pt x="183" y="106"/>
                    </a:lnTo>
                    <a:close/>
                  </a:path>
                </a:pathLst>
              </a:custGeom>
              <a:solidFill>
                <a:srgbClr val="FFFFFF"/>
              </a:solidFill>
              <a:ln>
                <a:noFill/>
              </a:ln>
            </p:spPr>
            <p:txBody>
              <a:bodyPr anchorCtr="0" anchor="ctr" bIns="17150" lIns="34275" spcFirstLastPara="1" rIns="34275" wrap="square" tIns="17150">
                <a:noAutofit/>
              </a:bodyPr>
              <a:lstStyle/>
              <a:p>
                <a:pPr indent="0" lvl="0" marL="0" marR="0" rtl="0" algn="l">
                  <a:spcBef>
                    <a:spcPts val="0"/>
                  </a:spcBef>
                  <a:spcAft>
                    <a:spcPts val="0"/>
                  </a:spcAft>
                  <a:buNone/>
                </a:pPr>
                <a:r>
                  <a:t/>
                </a:r>
                <a:endParaRPr sz="1400">
                  <a:solidFill>
                    <a:srgbClr val="09100F"/>
                  </a:solidFill>
                  <a:latin typeface="Poppins"/>
                  <a:ea typeface="Poppins"/>
                  <a:cs typeface="Poppins"/>
                  <a:sym typeface="Poppins"/>
                </a:endParaRPr>
              </a:p>
            </p:txBody>
          </p:sp>
        </p:grpSp>
      </p:grpSp>
      <p:grpSp>
        <p:nvGrpSpPr>
          <p:cNvPr id="341" name="Google Shape;341;p49"/>
          <p:cNvGrpSpPr/>
          <p:nvPr/>
        </p:nvGrpSpPr>
        <p:grpSpPr>
          <a:xfrm>
            <a:off x="6460983" y="2627713"/>
            <a:ext cx="1664405" cy="860987"/>
            <a:chOff x="6229745" y="2788476"/>
            <a:chExt cx="1664405" cy="860987"/>
          </a:xfrm>
        </p:grpSpPr>
        <p:sp>
          <p:nvSpPr>
            <p:cNvPr id="342" name="Google Shape;342;p49"/>
            <p:cNvSpPr/>
            <p:nvPr/>
          </p:nvSpPr>
          <p:spPr>
            <a:xfrm>
              <a:off x="6642778" y="2794188"/>
              <a:ext cx="1222500" cy="300000"/>
            </a:xfrm>
            <a:prstGeom prst="rect">
              <a:avLst/>
            </a:prstGeom>
            <a:noFill/>
            <a:ln>
              <a:noFill/>
            </a:ln>
          </p:spPr>
          <p:txBody>
            <a:bodyPr anchorCtr="0" anchor="t" bIns="34275" lIns="68550" spcFirstLastPara="1" rIns="68550" wrap="square" tIns="34275">
              <a:noAutofit/>
            </a:bodyPr>
            <a:lstStyle/>
            <a:p>
              <a:pPr indent="0" lvl="0" marL="0" marR="0" rtl="0" algn="l">
                <a:lnSpc>
                  <a:spcPct val="130000"/>
                </a:lnSpc>
                <a:spcBef>
                  <a:spcPts val="0"/>
                </a:spcBef>
                <a:spcAft>
                  <a:spcPts val="0"/>
                </a:spcAft>
                <a:buNone/>
              </a:pPr>
              <a:r>
                <a:rPr b="1" lang="en" sz="1100">
                  <a:solidFill>
                    <a:srgbClr val="09100F"/>
                  </a:solidFill>
                  <a:latin typeface="Poppins"/>
                  <a:ea typeface="Poppins"/>
                  <a:cs typeface="Poppins"/>
                  <a:sym typeface="Poppins"/>
                </a:rPr>
                <a:t>Measurement</a:t>
              </a:r>
              <a:endParaRPr sz="500"/>
            </a:p>
          </p:txBody>
        </p:sp>
        <p:sp>
          <p:nvSpPr>
            <p:cNvPr id="343" name="Google Shape;343;p49"/>
            <p:cNvSpPr/>
            <p:nvPr/>
          </p:nvSpPr>
          <p:spPr>
            <a:xfrm>
              <a:off x="6229750" y="3185963"/>
              <a:ext cx="1664400" cy="463500"/>
            </a:xfrm>
            <a:prstGeom prst="rect">
              <a:avLst/>
            </a:prstGeom>
            <a:noFill/>
            <a:ln>
              <a:noFill/>
            </a:ln>
          </p:spPr>
          <p:txBody>
            <a:bodyPr anchorCtr="0" anchor="t" bIns="17150" lIns="34275" spcFirstLastPara="1" rIns="34275" wrap="square" tIns="17150">
              <a:noAutofit/>
            </a:bodyPr>
            <a:lstStyle/>
            <a:p>
              <a:pPr indent="0" lvl="0" marL="0" marR="0" rtl="0" algn="l">
                <a:spcBef>
                  <a:spcPts val="0"/>
                </a:spcBef>
                <a:spcAft>
                  <a:spcPts val="0"/>
                </a:spcAft>
                <a:buNone/>
              </a:pPr>
              <a:r>
                <a:rPr lang="en" sz="700">
                  <a:solidFill>
                    <a:srgbClr val="09100F"/>
                  </a:solidFill>
                  <a:latin typeface="Poppins"/>
                  <a:ea typeface="Poppins"/>
                  <a:cs typeface="Poppins"/>
                  <a:sym typeface="Poppins"/>
                </a:rPr>
                <a:t>Illustrate how far along individuals, teams and the overall company are in accomplishing the shared company mission.</a:t>
              </a:r>
              <a:endParaRPr sz="500"/>
            </a:p>
          </p:txBody>
        </p:sp>
        <p:grpSp>
          <p:nvGrpSpPr>
            <p:cNvPr id="344" name="Google Shape;344;p49"/>
            <p:cNvGrpSpPr/>
            <p:nvPr/>
          </p:nvGrpSpPr>
          <p:grpSpPr>
            <a:xfrm>
              <a:off x="6229745" y="2788476"/>
              <a:ext cx="311400" cy="311400"/>
              <a:chOff x="6229745" y="2841290"/>
              <a:chExt cx="311400" cy="311400"/>
            </a:xfrm>
          </p:grpSpPr>
          <p:sp>
            <p:nvSpPr>
              <p:cNvPr id="345" name="Google Shape;345;p49"/>
              <p:cNvSpPr/>
              <p:nvPr/>
            </p:nvSpPr>
            <p:spPr>
              <a:xfrm>
                <a:off x="6229745" y="2841290"/>
                <a:ext cx="311400" cy="311400"/>
              </a:xfrm>
              <a:prstGeom prst="ellipse">
                <a:avLst/>
              </a:prstGeom>
              <a:solidFill>
                <a:srgbClr val="3A403F"/>
              </a:solidFill>
              <a:ln>
                <a:noFill/>
              </a:ln>
            </p:spPr>
            <p:txBody>
              <a:bodyPr anchorCtr="0" anchor="ctr" bIns="17150" lIns="34275" spcFirstLastPara="1" rIns="34275" wrap="square" tIns="17150">
                <a:noAutofit/>
              </a:bodyPr>
              <a:lstStyle/>
              <a:p>
                <a:pPr indent="0" lvl="0" marL="0" marR="0" rtl="0" algn="ctr">
                  <a:spcBef>
                    <a:spcPts val="0"/>
                  </a:spcBef>
                  <a:spcAft>
                    <a:spcPts val="0"/>
                  </a:spcAft>
                  <a:buNone/>
                </a:pPr>
                <a:r>
                  <a:t/>
                </a:r>
                <a:endParaRPr sz="1400">
                  <a:solidFill>
                    <a:srgbClr val="09100F"/>
                  </a:solidFill>
                  <a:latin typeface="Poppins"/>
                  <a:ea typeface="Poppins"/>
                  <a:cs typeface="Poppins"/>
                  <a:sym typeface="Poppins"/>
                </a:endParaRPr>
              </a:p>
            </p:txBody>
          </p:sp>
          <p:sp>
            <p:nvSpPr>
              <p:cNvPr id="346" name="Google Shape;346;p49"/>
              <p:cNvSpPr/>
              <p:nvPr/>
            </p:nvSpPr>
            <p:spPr>
              <a:xfrm>
                <a:off x="6325772" y="2925486"/>
                <a:ext cx="127814" cy="145961"/>
              </a:xfrm>
              <a:custGeom>
                <a:rect b="b" l="l" r="r" t="t"/>
                <a:pathLst>
                  <a:path extrusionOk="0" h="602" w="531">
                    <a:moveTo>
                      <a:pt x="502" y="311"/>
                    </a:moveTo>
                    <a:lnTo>
                      <a:pt x="502" y="311"/>
                    </a:lnTo>
                    <a:cubicBezTo>
                      <a:pt x="445" y="311"/>
                      <a:pt x="445" y="311"/>
                      <a:pt x="445" y="311"/>
                    </a:cubicBezTo>
                    <a:cubicBezTo>
                      <a:pt x="424" y="311"/>
                      <a:pt x="417" y="297"/>
                      <a:pt x="417" y="283"/>
                    </a:cubicBezTo>
                    <a:cubicBezTo>
                      <a:pt x="417" y="170"/>
                      <a:pt x="417" y="170"/>
                      <a:pt x="417" y="170"/>
                    </a:cubicBezTo>
                    <a:cubicBezTo>
                      <a:pt x="417" y="156"/>
                      <a:pt x="424" y="142"/>
                      <a:pt x="445" y="142"/>
                    </a:cubicBezTo>
                    <a:cubicBezTo>
                      <a:pt x="502" y="142"/>
                      <a:pt x="502" y="142"/>
                      <a:pt x="502" y="142"/>
                    </a:cubicBezTo>
                    <a:cubicBezTo>
                      <a:pt x="516" y="142"/>
                      <a:pt x="530" y="156"/>
                      <a:pt x="530" y="170"/>
                    </a:cubicBezTo>
                    <a:cubicBezTo>
                      <a:pt x="530" y="283"/>
                      <a:pt x="530" y="283"/>
                      <a:pt x="530" y="283"/>
                    </a:cubicBezTo>
                    <a:cubicBezTo>
                      <a:pt x="530" y="297"/>
                      <a:pt x="516" y="311"/>
                      <a:pt x="502" y="311"/>
                    </a:cubicBezTo>
                    <a:close/>
                    <a:moveTo>
                      <a:pt x="445" y="29"/>
                    </a:moveTo>
                    <a:lnTo>
                      <a:pt x="445" y="29"/>
                    </a:lnTo>
                    <a:cubicBezTo>
                      <a:pt x="445" y="15"/>
                      <a:pt x="452" y="0"/>
                      <a:pt x="473" y="0"/>
                    </a:cubicBezTo>
                    <a:cubicBezTo>
                      <a:pt x="487" y="0"/>
                      <a:pt x="502" y="15"/>
                      <a:pt x="502" y="29"/>
                    </a:cubicBezTo>
                    <a:cubicBezTo>
                      <a:pt x="502" y="113"/>
                      <a:pt x="502" y="113"/>
                      <a:pt x="502" y="113"/>
                    </a:cubicBezTo>
                    <a:cubicBezTo>
                      <a:pt x="445" y="113"/>
                      <a:pt x="445" y="113"/>
                      <a:pt x="445" y="113"/>
                    </a:cubicBezTo>
                    <a:lnTo>
                      <a:pt x="445" y="29"/>
                    </a:lnTo>
                    <a:close/>
                    <a:moveTo>
                      <a:pt x="290" y="460"/>
                    </a:moveTo>
                    <a:lnTo>
                      <a:pt x="290" y="460"/>
                    </a:lnTo>
                    <a:cubicBezTo>
                      <a:pt x="233" y="460"/>
                      <a:pt x="233" y="460"/>
                      <a:pt x="233" y="460"/>
                    </a:cubicBezTo>
                    <a:cubicBezTo>
                      <a:pt x="219" y="460"/>
                      <a:pt x="205" y="453"/>
                      <a:pt x="205" y="431"/>
                    </a:cubicBezTo>
                    <a:cubicBezTo>
                      <a:pt x="205" y="318"/>
                      <a:pt x="205" y="318"/>
                      <a:pt x="205" y="318"/>
                    </a:cubicBezTo>
                    <a:cubicBezTo>
                      <a:pt x="205" y="304"/>
                      <a:pt x="219" y="290"/>
                      <a:pt x="233" y="290"/>
                    </a:cubicBezTo>
                    <a:cubicBezTo>
                      <a:pt x="290" y="290"/>
                      <a:pt x="290" y="290"/>
                      <a:pt x="290" y="290"/>
                    </a:cubicBezTo>
                    <a:cubicBezTo>
                      <a:pt x="311" y="290"/>
                      <a:pt x="318" y="304"/>
                      <a:pt x="318" y="318"/>
                    </a:cubicBezTo>
                    <a:cubicBezTo>
                      <a:pt x="318" y="431"/>
                      <a:pt x="318" y="431"/>
                      <a:pt x="318" y="431"/>
                    </a:cubicBezTo>
                    <a:cubicBezTo>
                      <a:pt x="318" y="453"/>
                      <a:pt x="311" y="460"/>
                      <a:pt x="290" y="460"/>
                    </a:cubicBezTo>
                    <a:close/>
                    <a:moveTo>
                      <a:pt x="233" y="29"/>
                    </a:moveTo>
                    <a:lnTo>
                      <a:pt x="233" y="29"/>
                    </a:lnTo>
                    <a:cubicBezTo>
                      <a:pt x="233" y="15"/>
                      <a:pt x="247" y="0"/>
                      <a:pt x="261" y="0"/>
                    </a:cubicBezTo>
                    <a:cubicBezTo>
                      <a:pt x="283" y="0"/>
                      <a:pt x="290" y="15"/>
                      <a:pt x="290" y="29"/>
                    </a:cubicBezTo>
                    <a:cubicBezTo>
                      <a:pt x="290" y="262"/>
                      <a:pt x="290" y="262"/>
                      <a:pt x="290" y="262"/>
                    </a:cubicBezTo>
                    <a:cubicBezTo>
                      <a:pt x="233" y="262"/>
                      <a:pt x="233" y="262"/>
                      <a:pt x="233" y="262"/>
                    </a:cubicBezTo>
                    <a:lnTo>
                      <a:pt x="233" y="29"/>
                    </a:lnTo>
                    <a:close/>
                    <a:moveTo>
                      <a:pt x="85" y="389"/>
                    </a:moveTo>
                    <a:lnTo>
                      <a:pt x="85" y="389"/>
                    </a:lnTo>
                    <a:cubicBezTo>
                      <a:pt x="28" y="389"/>
                      <a:pt x="28" y="389"/>
                      <a:pt x="28" y="389"/>
                    </a:cubicBezTo>
                    <a:cubicBezTo>
                      <a:pt x="14" y="389"/>
                      <a:pt x="0" y="375"/>
                      <a:pt x="0" y="361"/>
                    </a:cubicBezTo>
                    <a:cubicBezTo>
                      <a:pt x="0" y="248"/>
                      <a:pt x="0" y="248"/>
                      <a:pt x="0" y="248"/>
                    </a:cubicBezTo>
                    <a:cubicBezTo>
                      <a:pt x="0" y="226"/>
                      <a:pt x="14" y="219"/>
                      <a:pt x="28" y="219"/>
                    </a:cubicBezTo>
                    <a:cubicBezTo>
                      <a:pt x="85" y="219"/>
                      <a:pt x="85" y="219"/>
                      <a:pt x="85" y="219"/>
                    </a:cubicBezTo>
                    <a:cubicBezTo>
                      <a:pt x="99" y="219"/>
                      <a:pt x="113" y="226"/>
                      <a:pt x="113" y="248"/>
                    </a:cubicBezTo>
                    <a:cubicBezTo>
                      <a:pt x="113" y="361"/>
                      <a:pt x="113" y="361"/>
                      <a:pt x="113" y="361"/>
                    </a:cubicBezTo>
                    <a:cubicBezTo>
                      <a:pt x="113" y="375"/>
                      <a:pt x="99" y="389"/>
                      <a:pt x="85" y="389"/>
                    </a:cubicBezTo>
                    <a:close/>
                    <a:moveTo>
                      <a:pt x="28" y="29"/>
                    </a:moveTo>
                    <a:lnTo>
                      <a:pt x="28" y="29"/>
                    </a:lnTo>
                    <a:cubicBezTo>
                      <a:pt x="28" y="15"/>
                      <a:pt x="42" y="0"/>
                      <a:pt x="56" y="0"/>
                    </a:cubicBezTo>
                    <a:cubicBezTo>
                      <a:pt x="71" y="0"/>
                      <a:pt x="85" y="15"/>
                      <a:pt x="85" y="29"/>
                    </a:cubicBezTo>
                    <a:cubicBezTo>
                      <a:pt x="85" y="191"/>
                      <a:pt x="85" y="191"/>
                      <a:pt x="85" y="191"/>
                    </a:cubicBezTo>
                    <a:cubicBezTo>
                      <a:pt x="28" y="191"/>
                      <a:pt x="28" y="191"/>
                      <a:pt x="28" y="191"/>
                    </a:cubicBezTo>
                    <a:lnTo>
                      <a:pt x="28" y="29"/>
                    </a:lnTo>
                    <a:close/>
                    <a:moveTo>
                      <a:pt x="85" y="573"/>
                    </a:moveTo>
                    <a:lnTo>
                      <a:pt x="85" y="573"/>
                    </a:lnTo>
                    <a:cubicBezTo>
                      <a:pt x="85" y="594"/>
                      <a:pt x="71" y="601"/>
                      <a:pt x="56" y="601"/>
                    </a:cubicBezTo>
                    <a:cubicBezTo>
                      <a:pt x="42" y="601"/>
                      <a:pt x="28" y="594"/>
                      <a:pt x="28" y="573"/>
                    </a:cubicBezTo>
                    <a:cubicBezTo>
                      <a:pt x="28" y="417"/>
                      <a:pt x="28" y="417"/>
                      <a:pt x="28" y="417"/>
                    </a:cubicBezTo>
                    <a:cubicBezTo>
                      <a:pt x="85" y="417"/>
                      <a:pt x="85" y="417"/>
                      <a:pt x="85" y="417"/>
                    </a:cubicBezTo>
                    <a:lnTo>
                      <a:pt x="85" y="573"/>
                    </a:lnTo>
                    <a:close/>
                    <a:moveTo>
                      <a:pt x="290" y="573"/>
                    </a:moveTo>
                    <a:lnTo>
                      <a:pt x="290" y="573"/>
                    </a:lnTo>
                    <a:cubicBezTo>
                      <a:pt x="290" y="594"/>
                      <a:pt x="283" y="601"/>
                      <a:pt x="261" y="601"/>
                    </a:cubicBezTo>
                    <a:cubicBezTo>
                      <a:pt x="247" y="601"/>
                      <a:pt x="233" y="594"/>
                      <a:pt x="233" y="573"/>
                    </a:cubicBezTo>
                    <a:cubicBezTo>
                      <a:pt x="233" y="488"/>
                      <a:pt x="233" y="488"/>
                      <a:pt x="233" y="488"/>
                    </a:cubicBezTo>
                    <a:cubicBezTo>
                      <a:pt x="290" y="488"/>
                      <a:pt x="290" y="488"/>
                      <a:pt x="290" y="488"/>
                    </a:cubicBezTo>
                    <a:lnTo>
                      <a:pt x="290" y="573"/>
                    </a:lnTo>
                    <a:close/>
                    <a:moveTo>
                      <a:pt x="502" y="573"/>
                    </a:moveTo>
                    <a:lnTo>
                      <a:pt x="502" y="573"/>
                    </a:lnTo>
                    <a:cubicBezTo>
                      <a:pt x="502" y="594"/>
                      <a:pt x="487" y="601"/>
                      <a:pt x="473" y="601"/>
                    </a:cubicBezTo>
                    <a:cubicBezTo>
                      <a:pt x="452" y="601"/>
                      <a:pt x="445" y="594"/>
                      <a:pt x="445" y="573"/>
                    </a:cubicBezTo>
                    <a:cubicBezTo>
                      <a:pt x="445" y="340"/>
                      <a:pt x="445" y="340"/>
                      <a:pt x="445" y="340"/>
                    </a:cubicBezTo>
                    <a:cubicBezTo>
                      <a:pt x="502" y="340"/>
                      <a:pt x="502" y="340"/>
                      <a:pt x="502" y="340"/>
                    </a:cubicBezTo>
                    <a:lnTo>
                      <a:pt x="502" y="573"/>
                    </a:lnTo>
                    <a:close/>
                  </a:path>
                </a:pathLst>
              </a:custGeom>
              <a:solidFill>
                <a:srgbClr val="FFFFFF"/>
              </a:solidFill>
              <a:ln>
                <a:noFill/>
              </a:ln>
            </p:spPr>
            <p:txBody>
              <a:bodyPr anchorCtr="0" anchor="ctr" bIns="17150" lIns="34275" spcFirstLastPara="1" rIns="34275" wrap="square" tIns="17150">
                <a:noAutofit/>
              </a:bodyPr>
              <a:lstStyle/>
              <a:p>
                <a:pPr indent="0" lvl="0" marL="0" marR="0" rtl="0" algn="l">
                  <a:spcBef>
                    <a:spcPts val="0"/>
                  </a:spcBef>
                  <a:spcAft>
                    <a:spcPts val="0"/>
                  </a:spcAft>
                  <a:buNone/>
                </a:pPr>
                <a:r>
                  <a:t/>
                </a:r>
                <a:endParaRPr sz="1400">
                  <a:solidFill>
                    <a:srgbClr val="09100F"/>
                  </a:solidFill>
                  <a:latin typeface="Poppins"/>
                  <a:ea typeface="Poppins"/>
                  <a:cs typeface="Poppins"/>
                  <a:sym typeface="Poppins"/>
                </a:endParaRPr>
              </a:p>
            </p:txBody>
          </p:sp>
        </p:grpSp>
      </p:grpSp>
      <p:grpSp>
        <p:nvGrpSpPr>
          <p:cNvPr id="347" name="Google Shape;347;p49"/>
          <p:cNvGrpSpPr/>
          <p:nvPr/>
        </p:nvGrpSpPr>
        <p:grpSpPr>
          <a:xfrm>
            <a:off x="6460983" y="3760726"/>
            <a:ext cx="2038132" cy="866049"/>
            <a:chOff x="6229745" y="3836926"/>
            <a:chExt cx="2038132" cy="866049"/>
          </a:xfrm>
        </p:grpSpPr>
        <p:sp>
          <p:nvSpPr>
            <p:cNvPr id="348" name="Google Shape;348;p49"/>
            <p:cNvSpPr/>
            <p:nvPr/>
          </p:nvSpPr>
          <p:spPr>
            <a:xfrm>
              <a:off x="6642778" y="3847700"/>
              <a:ext cx="1625100" cy="300000"/>
            </a:xfrm>
            <a:prstGeom prst="rect">
              <a:avLst/>
            </a:prstGeom>
            <a:noFill/>
            <a:ln>
              <a:noFill/>
            </a:ln>
          </p:spPr>
          <p:txBody>
            <a:bodyPr anchorCtr="0" anchor="ctr" bIns="34275" lIns="68550" spcFirstLastPara="1" rIns="68550" wrap="square" tIns="34275">
              <a:noAutofit/>
            </a:bodyPr>
            <a:lstStyle/>
            <a:p>
              <a:pPr indent="0" lvl="0" marL="0" marR="0" rtl="0" algn="l">
                <a:lnSpc>
                  <a:spcPct val="130000"/>
                </a:lnSpc>
                <a:spcBef>
                  <a:spcPts val="0"/>
                </a:spcBef>
                <a:spcAft>
                  <a:spcPts val="0"/>
                </a:spcAft>
                <a:buNone/>
              </a:pPr>
              <a:r>
                <a:rPr b="1" lang="en" sz="1100">
                  <a:solidFill>
                    <a:srgbClr val="09100F"/>
                  </a:solidFill>
                  <a:latin typeface="Poppins"/>
                  <a:ea typeface="Poppins"/>
                  <a:cs typeface="Poppins"/>
                  <a:sym typeface="Poppins"/>
                </a:rPr>
                <a:t>Accomplishment</a:t>
              </a:r>
              <a:endParaRPr sz="500"/>
            </a:p>
          </p:txBody>
        </p:sp>
        <p:sp>
          <p:nvSpPr>
            <p:cNvPr id="349" name="Google Shape;349;p49"/>
            <p:cNvSpPr/>
            <p:nvPr/>
          </p:nvSpPr>
          <p:spPr>
            <a:xfrm>
              <a:off x="6229750" y="4239475"/>
              <a:ext cx="2026200" cy="463500"/>
            </a:xfrm>
            <a:prstGeom prst="rect">
              <a:avLst/>
            </a:prstGeom>
            <a:noFill/>
            <a:ln>
              <a:noFill/>
            </a:ln>
          </p:spPr>
          <p:txBody>
            <a:bodyPr anchorCtr="0" anchor="t" bIns="17150" lIns="34275" spcFirstLastPara="1" rIns="34275" wrap="square" tIns="17150">
              <a:noAutofit/>
            </a:bodyPr>
            <a:lstStyle/>
            <a:p>
              <a:pPr indent="0" lvl="0" marL="0" marR="0" rtl="0" algn="l">
                <a:spcBef>
                  <a:spcPts val="0"/>
                </a:spcBef>
                <a:spcAft>
                  <a:spcPts val="0"/>
                </a:spcAft>
                <a:buNone/>
              </a:pPr>
              <a:r>
                <a:rPr lang="en" sz="700">
                  <a:solidFill>
                    <a:srgbClr val="09100F"/>
                  </a:solidFill>
                  <a:latin typeface="Poppins"/>
                  <a:ea typeface="Poppins"/>
                  <a:cs typeface="Poppins"/>
                  <a:sym typeface="Poppins"/>
                </a:rPr>
                <a:t>OKRs are meant to be stretched - just beyond the threshold of what seems possible - so we can achieve remarkable results.</a:t>
              </a:r>
              <a:endParaRPr sz="500"/>
            </a:p>
          </p:txBody>
        </p:sp>
        <p:grpSp>
          <p:nvGrpSpPr>
            <p:cNvPr id="350" name="Google Shape;350;p49"/>
            <p:cNvGrpSpPr/>
            <p:nvPr/>
          </p:nvGrpSpPr>
          <p:grpSpPr>
            <a:xfrm>
              <a:off x="6229745" y="3836926"/>
              <a:ext cx="311400" cy="311400"/>
              <a:chOff x="6229745" y="4137738"/>
              <a:chExt cx="311400" cy="311400"/>
            </a:xfrm>
          </p:grpSpPr>
          <p:sp>
            <p:nvSpPr>
              <p:cNvPr id="351" name="Google Shape;351;p49"/>
              <p:cNvSpPr/>
              <p:nvPr/>
            </p:nvSpPr>
            <p:spPr>
              <a:xfrm>
                <a:off x="6229745" y="4137738"/>
                <a:ext cx="311400" cy="311400"/>
              </a:xfrm>
              <a:prstGeom prst="ellipse">
                <a:avLst/>
              </a:prstGeom>
              <a:solidFill>
                <a:srgbClr val="CECFCF"/>
              </a:solidFill>
              <a:ln>
                <a:noFill/>
              </a:ln>
            </p:spPr>
            <p:txBody>
              <a:bodyPr anchorCtr="0" anchor="ctr" bIns="17150" lIns="34275" spcFirstLastPara="1" rIns="34275" wrap="square" tIns="17150">
                <a:noAutofit/>
              </a:bodyPr>
              <a:lstStyle/>
              <a:p>
                <a:pPr indent="0" lvl="0" marL="0" marR="0" rtl="0" algn="ctr">
                  <a:spcBef>
                    <a:spcPts val="0"/>
                  </a:spcBef>
                  <a:spcAft>
                    <a:spcPts val="0"/>
                  </a:spcAft>
                  <a:buNone/>
                </a:pPr>
                <a:r>
                  <a:t/>
                </a:r>
                <a:endParaRPr sz="1400">
                  <a:solidFill>
                    <a:srgbClr val="09100F"/>
                  </a:solidFill>
                  <a:latin typeface="Poppins"/>
                  <a:ea typeface="Poppins"/>
                  <a:cs typeface="Poppins"/>
                  <a:sym typeface="Poppins"/>
                </a:endParaRPr>
              </a:p>
            </p:txBody>
          </p:sp>
          <p:sp>
            <p:nvSpPr>
              <p:cNvPr id="352" name="Google Shape;352;p49"/>
              <p:cNvSpPr/>
              <p:nvPr/>
            </p:nvSpPr>
            <p:spPr>
              <a:xfrm>
                <a:off x="6299828" y="4212719"/>
                <a:ext cx="166671" cy="141160"/>
              </a:xfrm>
              <a:custGeom>
                <a:rect b="b" l="l" r="r" t="t"/>
                <a:pathLst>
                  <a:path extrusionOk="0" h="510" w="602">
                    <a:moveTo>
                      <a:pt x="579" y="509"/>
                    </a:moveTo>
                    <a:lnTo>
                      <a:pt x="579" y="509"/>
                    </a:lnTo>
                    <a:cubicBezTo>
                      <a:pt x="21" y="509"/>
                      <a:pt x="21" y="509"/>
                      <a:pt x="21" y="509"/>
                    </a:cubicBezTo>
                    <a:cubicBezTo>
                      <a:pt x="7" y="509"/>
                      <a:pt x="0" y="502"/>
                      <a:pt x="0" y="488"/>
                    </a:cubicBezTo>
                    <a:cubicBezTo>
                      <a:pt x="0" y="481"/>
                      <a:pt x="0" y="481"/>
                      <a:pt x="0" y="481"/>
                    </a:cubicBezTo>
                    <a:cubicBezTo>
                      <a:pt x="0" y="467"/>
                      <a:pt x="7" y="452"/>
                      <a:pt x="21" y="452"/>
                    </a:cubicBezTo>
                    <a:cubicBezTo>
                      <a:pt x="579" y="452"/>
                      <a:pt x="579" y="452"/>
                      <a:pt x="579" y="452"/>
                    </a:cubicBezTo>
                    <a:cubicBezTo>
                      <a:pt x="594" y="452"/>
                      <a:pt x="601" y="467"/>
                      <a:pt x="601" y="481"/>
                    </a:cubicBezTo>
                    <a:cubicBezTo>
                      <a:pt x="601" y="488"/>
                      <a:pt x="601" y="488"/>
                      <a:pt x="601" y="488"/>
                    </a:cubicBezTo>
                    <a:cubicBezTo>
                      <a:pt x="601" y="502"/>
                      <a:pt x="594" y="509"/>
                      <a:pt x="579" y="509"/>
                    </a:cubicBezTo>
                    <a:close/>
                    <a:moveTo>
                      <a:pt x="487" y="424"/>
                    </a:moveTo>
                    <a:lnTo>
                      <a:pt x="487" y="424"/>
                    </a:lnTo>
                    <a:cubicBezTo>
                      <a:pt x="431" y="424"/>
                      <a:pt x="431" y="424"/>
                      <a:pt x="431" y="424"/>
                    </a:cubicBezTo>
                    <a:cubicBezTo>
                      <a:pt x="417" y="424"/>
                      <a:pt x="403" y="417"/>
                      <a:pt x="403" y="396"/>
                    </a:cubicBezTo>
                    <a:cubicBezTo>
                      <a:pt x="403" y="28"/>
                      <a:pt x="403" y="28"/>
                      <a:pt x="403" y="28"/>
                    </a:cubicBezTo>
                    <a:cubicBezTo>
                      <a:pt x="403" y="14"/>
                      <a:pt x="417" y="0"/>
                      <a:pt x="431" y="0"/>
                    </a:cubicBezTo>
                    <a:cubicBezTo>
                      <a:pt x="487" y="0"/>
                      <a:pt x="487" y="0"/>
                      <a:pt x="487" y="0"/>
                    </a:cubicBezTo>
                    <a:cubicBezTo>
                      <a:pt x="509" y="0"/>
                      <a:pt x="516" y="14"/>
                      <a:pt x="516" y="28"/>
                    </a:cubicBezTo>
                    <a:cubicBezTo>
                      <a:pt x="516" y="396"/>
                      <a:pt x="516" y="396"/>
                      <a:pt x="516" y="396"/>
                    </a:cubicBezTo>
                    <a:cubicBezTo>
                      <a:pt x="516" y="417"/>
                      <a:pt x="509" y="424"/>
                      <a:pt x="487" y="424"/>
                    </a:cubicBezTo>
                    <a:close/>
                    <a:moveTo>
                      <a:pt x="332" y="424"/>
                    </a:moveTo>
                    <a:lnTo>
                      <a:pt x="332" y="424"/>
                    </a:lnTo>
                    <a:cubicBezTo>
                      <a:pt x="276" y="424"/>
                      <a:pt x="276" y="424"/>
                      <a:pt x="276" y="424"/>
                    </a:cubicBezTo>
                    <a:cubicBezTo>
                      <a:pt x="254" y="424"/>
                      <a:pt x="247" y="417"/>
                      <a:pt x="247" y="396"/>
                    </a:cubicBezTo>
                    <a:cubicBezTo>
                      <a:pt x="247" y="163"/>
                      <a:pt x="247" y="163"/>
                      <a:pt x="247" y="163"/>
                    </a:cubicBezTo>
                    <a:cubicBezTo>
                      <a:pt x="247" y="149"/>
                      <a:pt x="254" y="134"/>
                      <a:pt x="276" y="134"/>
                    </a:cubicBezTo>
                    <a:cubicBezTo>
                      <a:pt x="332" y="134"/>
                      <a:pt x="332" y="134"/>
                      <a:pt x="332" y="134"/>
                    </a:cubicBezTo>
                    <a:cubicBezTo>
                      <a:pt x="346" y="134"/>
                      <a:pt x="360" y="149"/>
                      <a:pt x="360" y="163"/>
                    </a:cubicBezTo>
                    <a:cubicBezTo>
                      <a:pt x="360" y="396"/>
                      <a:pt x="360" y="396"/>
                      <a:pt x="360" y="396"/>
                    </a:cubicBezTo>
                    <a:cubicBezTo>
                      <a:pt x="360" y="417"/>
                      <a:pt x="346" y="424"/>
                      <a:pt x="332" y="424"/>
                    </a:cubicBezTo>
                    <a:close/>
                    <a:moveTo>
                      <a:pt x="169" y="424"/>
                    </a:moveTo>
                    <a:lnTo>
                      <a:pt x="169" y="424"/>
                    </a:lnTo>
                    <a:cubicBezTo>
                      <a:pt x="113" y="424"/>
                      <a:pt x="113" y="424"/>
                      <a:pt x="113" y="424"/>
                    </a:cubicBezTo>
                    <a:cubicBezTo>
                      <a:pt x="99" y="424"/>
                      <a:pt x="85" y="417"/>
                      <a:pt x="85" y="396"/>
                    </a:cubicBezTo>
                    <a:cubicBezTo>
                      <a:pt x="85" y="297"/>
                      <a:pt x="85" y="297"/>
                      <a:pt x="85" y="297"/>
                    </a:cubicBezTo>
                    <a:cubicBezTo>
                      <a:pt x="85" y="276"/>
                      <a:pt x="99" y="269"/>
                      <a:pt x="113" y="269"/>
                    </a:cubicBezTo>
                    <a:cubicBezTo>
                      <a:pt x="169" y="269"/>
                      <a:pt x="169" y="269"/>
                      <a:pt x="169" y="269"/>
                    </a:cubicBezTo>
                    <a:cubicBezTo>
                      <a:pt x="184" y="269"/>
                      <a:pt x="198" y="276"/>
                      <a:pt x="198" y="297"/>
                    </a:cubicBezTo>
                    <a:cubicBezTo>
                      <a:pt x="198" y="396"/>
                      <a:pt x="198" y="396"/>
                      <a:pt x="198" y="396"/>
                    </a:cubicBezTo>
                    <a:cubicBezTo>
                      <a:pt x="198" y="417"/>
                      <a:pt x="184" y="424"/>
                      <a:pt x="169" y="424"/>
                    </a:cubicBezTo>
                    <a:close/>
                  </a:path>
                </a:pathLst>
              </a:custGeom>
              <a:solidFill>
                <a:schemeClr val="dk1"/>
              </a:solidFill>
              <a:ln>
                <a:noFill/>
              </a:ln>
            </p:spPr>
            <p:txBody>
              <a:bodyPr anchorCtr="0" anchor="ctr" bIns="17150" lIns="34275" spcFirstLastPara="1" rIns="34275" wrap="square" tIns="17150">
                <a:noAutofit/>
              </a:bodyPr>
              <a:lstStyle/>
              <a:p>
                <a:pPr indent="0" lvl="0" marL="0" marR="0" rtl="0" algn="l">
                  <a:spcBef>
                    <a:spcPts val="0"/>
                  </a:spcBef>
                  <a:spcAft>
                    <a:spcPts val="0"/>
                  </a:spcAft>
                  <a:buNone/>
                </a:pPr>
                <a:r>
                  <a:t/>
                </a:r>
                <a:endParaRPr sz="1400">
                  <a:solidFill>
                    <a:srgbClr val="09100F"/>
                  </a:solidFill>
                  <a:latin typeface="Poppins"/>
                  <a:ea typeface="Poppins"/>
                  <a:cs typeface="Poppins"/>
                  <a:sym typeface="Poppins"/>
                </a:endParaRPr>
              </a:p>
            </p:txBody>
          </p:sp>
        </p:grpSp>
        <p:grpSp>
          <p:nvGrpSpPr>
            <p:cNvPr id="353" name="Google Shape;353;p49"/>
            <p:cNvGrpSpPr/>
            <p:nvPr/>
          </p:nvGrpSpPr>
          <p:grpSpPr>
            <a:xfrm>
              <a:off x="6229750" y="3836926"/>
              <a:ext cx="311400" cy="311400"/>
              <a:chOff x="2622787" y="4137738"/>
              <a:chExt cx="311400" cy="311400"/>
            </a:xfrm>
          </p:grpSpPr>
          <p:sp>
            <p:nvSpPr>
              <p:cNvPr id="354" name="Google Shape;354;p49"/>
              <p:cNvSpPr/>
              <p:nvPr/>
            </p:nvSpPr>
            <p:spPr>
              <a:xfrm>
                <a:off x="2622787" y="4137738"/>
                <a:ext cx="311400" cy="311400"/>
              </a:xfrm>
              <a:prstGeom prst="ellipse">
                <a:avLst/>
              </a:prstGeom>
              <a:solidFill>
                <a:srgbClr val="6B706F"/>
              </a:solidFill>
              <a:ln>
                <a:noFill/>
              </a:ln>
            </p:spPr>
            <p:txBody>
              <a:bodyPr anchorCtr="0" anchor="ctr" bIns="17150" lIns="34275" spcFirstLastPara="1" rIns="34275" wrap="square" tIns="17150">
                <a:noAutofit/>
              </a:bodyPr>
              <a:lstStyle/>
              <a:p>
                <a:pPr indent="0" lvl="0" marL="0" marR="0" rtl="0" algn="ctr">
                  <a:spcBef>
                    <a:spcPts val="0"/>
                  </a:spcBef>
                  <a:spcAft>
                    <a:spcPts val="0"/>
                  </a:spcAft>
                  <a:buNone/>
                </a:pPr>
                <a:r>
                  <a:t/>
                </a:r>
                <a:endParaRPr sz="1400">
                  <a:solidFill>
                    <a:srgbClr val="09100F"/>
                  </a:solidFill>
                  <a:latin typeface="Poppins"/>
                  <a:ea typeface="Poppins"/>
                  <a:cs typeface="Poppins"/>
                  <a:sym typeface="Poppins"/>
                </a:endParaRPr>
              </a:p>
            </p:txBody>
          </p:sp>
          <p:sp>
            <p:nvSpPr>
              <p:cNvPr id="355" name="Google Shape;355;p49"/>
              <p:cNvSpPr/>
              <p:nvPr/>
            </p:nvSpPr>
            <p:spPr>
              <a:xfrm>
                <a:off x="2695115" y="4227090"/>
                <a:ext cx="171607" cy="155122"/>
              </a:xfrm>
              <a:custGeom>
                <a:rect b="b" l="l" r="r" t="t"/>
                <a:pathLst>
                  <a:path extrusionOk="0" h="537" w="595">
                    <a:moveTo>
                      <a:pt x="565" y="163"/>
                    </a:moveTo>
                    <a:lnTo>
                      <a:pt x="565" y="163"/>
                    </a:lnTo>
                    <a:cubicBezTo>
                      <a:pt x="495" y="99"/>
                      <a:pt x="403" y="57"/>
                      <a:pt x="297" y="57"/>
                    </a:cubicBezTo>
                    <a:cubicBezTo>
                      <a:pt x="198" y="57"/>
                      <a:pt x="106" y="99"/>
                      <a:pt x="35" y="163"/>
                    </a:cubicBezTo>
                    <a:cubicBezTo>
                      <a:pt x="0" y="120"/>
                      <a:pt x="0" y="120"/>
                      <a:pt x="0" y="120"/>
                    </a:cubicBezTo>
                    <a:cubicBezTo>
                      <a:pt x="78" y="43"/>
                      <a:pt x="184" y="0"/>
                      <a:pt x="297" y="0"/>
                    </a:cubicBezTo>
                    <a:cubicBezTo>
                      <a:pt x="417" y="0"/>
                      <a:pt x="523" y="43"/>
                      <a:pt x="594" y="120"/>
                    </a:cubicBezTo>
                    <a:lnTo>
                      <a:pt x="565" y="163"/>
                    </a:lnTo>
                    <a:close/>
                    <a:moveTo>
                      <a:pt x="297" y="142"/>
                    </a:moveTo>
                    <a:lnTo>
                      <a:pt x="297" y="142"/>
                    </a:lnTo>
                    <a:cubicBezTo>
                      <a:pt x="382" y="142"/>
                      <a:pt x="459" y="177"/>
                      <a:pt x="509" y="233"/>
                    </a:cubicBezTo>
                    <a:cubicBezTo>
                      <a:pt x="474" y="276"/>
                      <a:pt x="474" y="276"/>
                      <a:pt x="474" y="276"/>
                    </a:cubicBezTo>
                    <a:cubicBezTo>
                      <a:pt x="431" y="226"/>
                      <a:pt x="368" y="198"/>
                      <a:pt x="297" y="198"/>
                    </a:cubicBezTo>
                    <a:cubicBezTo>
                      <a:pt x="226" y="198"/>
                      <a:pt x="170" y="226"/>
                      <a:pt x="127" y="276"/>
                    </a:cubicBezTo>
                    <a:cubicBezTo>
                      <a:pt x="92" y="233"/>
                      <a:pt x="92" y="233"/>
                      <a:pt x="92" y="233"/>
                    </a:cubicBezTo>
                    <a:cubicBezTo>
                      <a:pt x="141" y="177"/>
                      <a:pt x="219" y="142"/>
                      <a:pt x="297" y="142"/>
                    </a:cubicBezTo>
                    <a:close/>
                    <a:moveTo>
                      <a:pt x="297" y="283"/>
                    </a:moveTo>
                    <a:lnTo>
                      <a:pt x="297" y="283"/>
                    </a:lnTo>
                    <a:cubicBezTo>
                      <a:pt x="346" y="283"/>
                      <a:pt x="396" y="310"/>
                      <a:pt x="424" y="345"/>
                    </a:cubicBezTo>
                    <a:cubicBezTo>
                      <a:pt x="389" y="388"/>
                      <a:pt x="389" y="388"/>
                      <a:pt x="389" y="388"/>
                    </a:cubicBezTo>
                    <a:cubicBezTo>
                      <a:pt x="368" y="360"/>
                      <a:pt x="339" y="338"/>
                      <a:pt x="297" y="338"/>
                    </a:cubicBezTo>
                    <a:cubicBezTo>
                      <a:pt x="262" y="338"/>
                      <a:pt x="226" y="360"/>
                      <a:pt x="205" y="388"/>
                    </a:cubicBezTo>
                    <a:cubicBezTo>
                      <a:pt x="177" y="345"/>
                      <a:pt x="177" y="345"/>
                      <a:pt x="177" y="345"/>
                    </a:cubicBezTo>
                    <a:cubicBezTo>
                      <a:pt x="205" y="310"/>
                      <a:pt x="248" y="283"/>
                      <a:pt x="297" y="283"/>
                    </a:cubicBezTo>
                    <a:close/>
                    <a:moveTo>
                      <a:pt x="297" y="423"/>
                    </a:moveTo>
                    <a:lnTo>
                      <a:pt x="297" y="423"/>
                    </a:lnTo>
                    <a:cubicBezTo>
                      <a:pt x="332" y="423"/>
                      <a:pt x="353" y="452"/>
                      <a:pt x="353" y="480"/>
                    </a:cubicBezTo>
                    <a:cubicBezTo>
                      <a:pt x="353" y="508"/>
                      <a:pt x="332" y="536"/>
                      <a:pt x="297" y="536"/>
                    </a:cubicBezTo>
                    <a:cubicBezTo>
                      <a:pt x="269" y="536"/>
                      <a:pt x="240" y="508"/>
                      <a:pt x="240" y="480"/>
                    </a:cubicBezTo>
                    <a:cubicBezTo>
                      <a:pt x="240" y="452"/>
                      <a:pt x="269" y="423"/>
                      <a:pt x="297" y="423"/>
                    </a:cubicBezTo>
                    <a:close/>
                  </a:path>
                </a:pathLst>
              </a:custGeom>
              <a:solidFill>
                <a:srgbClr val="FFFFFF"/>
              </a:solidFill>
              <a:ln>
                <a:noFill/>
              </a:ln>
            </p:spPr>
            <p:txBody>
              <a:bodyPr anchorCtr="0" anchor="ctr" bIns="17150" lIns="34275" spcFirstLastPara="1" rIns="34275" wrap="square" tIns="17150">
                <a:noAutofit/>
              </a:bodyPr>
              <a:lstStyle/>
              <a:p>
                <a:pPr indent="0" lvl="0" marL="0" marR="0" rtl="0" algn="l">
                  <a:spcBef>
                    <a:spcPts val="0"/>
                  </a:spcBef>
                  <a:spcAft>
                    <a:spcPts val="0"/>
                  </a:spcAft>
                  <a:buNone/>
                </a:pPr>
                <a:r>
                  <a:t/>
                </a:r>
                <a:endParaRPr sz="1400">
                  <a:solidFill>
                    <a:srgbClr val="09100F"/>
                  </a:solidFill>
                  <a:latin typeface="Poppins"/>
                  <a:ea typeface="Poppins"/>
                  <a:cs typeface="Poppins"/>
                  <a:sym typeface="Poppins"/>
                </a:endParaRPr>
              </a:p>
            </p:txBody>
          </p:sp>
        </p:gr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4" name="Shape 1014"/>
        <p:cNvGrpSpPr/>
        <p:nvPr/>
      </p:nvGrpSpPr>
      <p:grpSpPr>
        <a:xfrm>
          <a:off x="0" y="0"/>
          <a:ext cx="0" cy="0"/>
          <a:chOff x="0" y="0"/>
          <a:chExt cx="0" cy="0"/>
        </a:xfrm>
      </p:grpSpPr>
      <p:sp>
        <p:nvSpPr>
          <p:cNvPr id="1015" name="Google Shape;1015;p76"/>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1016" name="Google Shape;1016;p76"/>
          <p:cNvSpPr txBox="1"/>
          <p:nvPr>
            <p:ph idx="3" type="subTitle"/>
          </p:nvPr>
        </p:nvSpPr>
        <p:spPr>
          <a:xfrm>
            <a:off x="4499550" y="184450"/>
            <a:ext cx="4290900" cy="1629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
              <a:t>Objectives | Key Results</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p:txBody>
      </p:sp>
      <p:sp>
        <p:nvSpPr>
          <p:cNvPr id="1017" name="Google Shape;1017;p76"/>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People Operations OKRs</a:t>
            </a:r>
            <a:endParaRPr/>
          </a:p>
        </p:txBody>
      </p:sp>
      <p:graphicFrame>
        <p:nvGraphicFramePr>
          <p:cNvPr id="1018" name="Google Shape;1018;p76"/>
          <p:cNvGraphicFramePr/>
          <p:nvPr/>
        </p:nvGraphicFramePr>
        <p:xfrm>
          <a:off x="501830" y="1544275"/>
          <a:ext cx="3000000" cy="3000000"/>
        </p:xfrm>
        <a:graphic>
          <a:graphicData uri="http://schemas.openxmlformats.org/drawingml/2006/table">
            <a:tbl>
              <a:tblPr bandRow="1" firstRow="1">
                <a:noFill/>
                <a:tableStyleId>{9A7064FC-4FFD-40A7-958D-3BD04F689DA3}</a:tableStyleId>
              </a:tblPr>
              <a:tblGrid>
                <a:gridCol w="2713450"/>
                <a:gridCol w="2713450"/>
                <a:gridCol w="2713450"/>
              </a:tblGrid>
              <a:tr h="664650">
                <a:tc>
                  <a:txBody>
                    <a:bodyPr/>
                    <a:lstStyle/>
                    <a:p>
                      <a:pPr indent="0" lvl="0" marL="0" rtl="0" algn="l">
                        <a:lnSpc>
                          <a:spcPct val="115000"/>
                        </a:lnSpc>
                        <a:spcBef>
                          <a:spcPts val="0"/>
                        </a:spcBef>
                        <a:spcAft>
                          <a:spcPts val="0"/>
                        </a:spcAft>
                        <a:buNone/>
                      </a:pPr>
                      <a:r>
                        <a:rPr lang="en" sz="1300">
                          <a:latin typeface="Poppins"/>
                          <a:ea typeface="Poppins"/>
                          <a:cs typeface="Poppins"/>
                          <a:sym typeface="Poppins"/>
                        </a:rPr>
                        <a:t>Improve our employee engagement score</a:t>
                      </a:r>
                      <a:endParaRPr sz="1300">
                        <a:latin typeface="Poppins"/>
                        <a:ea typeface="Poppins"/>
                        <a:cs typeface="Poppins"/>
                        <a:sym typeface="Poppins"/>
                      </a:endParaRPr>
                    </a:p>
                  </a:txBody>
                  <a:tcPr marT="45725" marB="45725" marR="91450" marL="91450" anchor="ctr">
                    <a:lnB cap="flat" cmpd="sng" w="9525">
                      <a:solidFill>
                        <a:srgbClr val="FFFFFF"/>
                      </a:solidFill>
                      <a:prstDash val="solid"/>
                      <a:round/>
                      <a:headEnd len="sm" w="sm" type="none"/>
                      <a:tailEnd len="sm" w="sm" type="none"/>
                    </a:lnB>
                    <a:solidFill>
                      <a:srgbClr val="3A403F"/>
                    </a:solidFill>
                  </a:tcPr>
                </a:tc>
                <a:tc>
                  <a:txBody>
                    <a:bodyPr/>
                    <a:lstStyle/>
                    <a:p>
                      <a:pPr indent="0" lvl="0" marL="0" rtl="0" algn="l">
                        <a:lnSpc>
                          <a:spcPct val="115000"/>
                        </a:lnSpc>
                        <a:spcBef>
                          <a:spcPts val="0"/>
                        </a:spcBef>
                        <a:spcAft>
                          <a:spcPts val="0"/>
                        </a:spcAft>
                        <a:buNone/>
                      </a:pPr>
                      <a:r>
                        <a:rPr lang="en" sz="1300">
                          <a:latin typeface="Poppins"/>
                          <a:ea typeface="Poppins"/>
                          <a:cs typeface="Poppins"/>
                          <a:sym typeface="Poppins"/>
                        </a:rPr>
                        <a:t>Make all of our managers more effective and successful</a:t>
                      </a:r>
                      <a:endParaRPr sz="1300">
                        <a:latin typeface="Poppins"/>
                        <a:ea typeface="Poppins"/>
                        <a:cs typeface="Poppins"/>
                        <a:sym typeface="Poppins"/>
                      </a:endParaRPr>
                    </a:p>
                  </a:txBody>
                  <a:tcPr marT="45725" marB="45725" marR="91450" marL="91450" anchor="ctr">
                    <a:lnB cap="flat" cmpd="sng" w="9525">
                      <a:solidFill>
                        <a:srgbClr val="FFFFFF"/>
                      </a:solidFill>
                      <a:prstDash val="solid"/>
                      <a:round/>
                      <a:headEnd len="sm" w="sm" type="none"/>
                      <a:tailEnd len="sm" w="sm" type="none"/>
                    </a:lnB>
                    <a:solidFill>
                      <a:srgbClr val="9D9F9F"/>
                    </a:solidFill>
                  </a:tcPr>
                </a:tc>
                <a:tc>
                  <a:txBody>
                    <a:bodyPr/>
                    <a:lstStyle/>
                    <a:p>
                      <a:pPr indent="0" lvl="0" marL="0" rtl="0" algn="l">
                        <a:lnSpc>
                          <a:spcPct val="115000"/>
                        </a:lnSpc>
                        <a:spcBef>
                          <a:spcPts val="0"/>
                        </a:spcBef>
                        <a:spcAft>
                          <a:spcPts val="0"/>
                        </a:spcAft>
                        <a:buNone/>
                      </a:pPr>
                      <a:r>
                        <a:rPr lang="en" sz="1300">
                          <a:latin typeface="Poppins"/>
                          <a:ea typeface="Poppins"/>
                          <a:cs typeface="Poppins"/>
                          <a:sym typeface="Poppins"/>
                        </a:rPr>
                        <a:t>Transition to ongoing performance management</a:t>
                      </a:r>
                      <a:endParaRPr sz="1300">
                        <a:latin typeface="Poppins"/>
                        <a:ea typeface="Poppins"/>
                        <a:cs typeface="Poppins"/>
                        <a:sym typeface="Poppins"/>
                      </a:endParaRPr>
                    </a:p>
                  </a:txBody>
                  <a:tcPr marT="45725" marB="45725" marR="91450" marL="91450" anchor="ctr">
                    <a:lnB cap="flat" cmpd="sng" w="9525">
                      <a:solidFill>
                        <a:srgbClr val="FFFFFF"/>
                      </a:solidFill>
                      <a:prstDash val="solid"/>
                      <a:round/>
                      <a:headEnd len="sm" w="sm" type="none"/>
                      <a:tailEnd len="sm" w="sm" type="none"/>
                    </a:lnB>
                    <a:solidFill>
                      <a:srgbClr val="3A403F"/>
                    </a:solidFill>
                  </a:tcPr>
                </a:tc>
              </a:tr>
              <a:tr h="2205050">
                <a:tc>
                  <a:txBody>
                    <a:bodyPr/>
                    <a:lstStyle/>
                    <a:p>
                      <a:pPr indent="0" lvl="0" marL="0" rtl="0" algn="l">
                        <a:lnSpc>
                          <a:spcPct val="115000"/>
                        </a:lnSpc>
                        <a:spcBef>
                          <a:spcPts val="0"/>
                        </a:spcBef>
                        <a:spcAft>
                          <a:spcPts val="0"/>
                        </a:spcAft>
                        <a:buNone/>
                      </a:pPr>
                      <a:r>
                        <a:rPr lang="en" sz="1000">
                          <a:latin typeface="Poppins"/>
                          <a:ea typeface="Poppins"/>
                          <a:cs typeface="Poppins"/>
                          <a:sym typeface="Poppins"/>
                        </a:rPr>
                        <a:t>Ensure every manager company-wide is doing an ongoing, 2-way feedback loop</a:t>
                      </a:r>
                      <a:endParaRPr sz="1000">
                        <a:latin typeface="Poppins"/>
                        <a:ea typeface="Poppins"/>
                        <a:cs typeface="Poppins"/>
                        <a:sym typeface="Poppins"/>
                      </a:endParaRPr>
                    </a:p>
                    <a:p>
                      <a:pPr indent="0" lvl="0" marL="0" rtl="0" algn="l">
                        <a:lnSpc>
                          <a:spcPct val="115000"/>
                        </a:lnSpc>
                        <a:spcBef>
                          <a:spcPts val="1000"/>
                        </a:spcBef>
                        <a:spcAft>
                          <a:spcPts val="0"/>
                        </a:spcAft>
                        <a:buNone/>
                      </a:pPr>
                      <a:r>
                        <a:rPr lang="en" sz="1000">
                          <a:latin typeface="Poppins"/>
                          <a:ea typeface="Poppins"/>
                          <a:cs typeface="Poppins"/>
                          <a:sym typeface="Poppins"/>
                        </a:rPr>
                        <a:t>Survey employees with using a Pulse (Employee Satisfaction Index) weekly</a:t>
                      </a:r>
                      <a:endParaRPr sz="1000">
                        <a:latin typeface="Poppins"/>
                        <a:ea typeface="Poppins"/>
                        <a:cs typeface="Poppins"/>
                        <a:sym typeface="Poppins"/>
                      </a:endParaRPr>
                    </a:p>
                    <a:p>
                      <a:pPr indent="0" lvl="0" marL="0" rtl="0" algn="l">
                        <a:lnSpc>
                          <a:spcPct val="115000"/>
                        </a:lnSpc>
                        <a:spcBef>
                          <a:spcPts val="1000"/>
                        </a:spcBef>
                        <a:spcAft>
                          <a:spcPts val="1000"/>
                        </a:spcAft>
                        <a:buNone/>
                      </a:pPr>
                      <a:r>
                        <a:rPr lang="en" sz="1000">
                          <a:latin typeface="Poppins"/>
                          <a:ea typeface="Poppins"/>
                          <a:cs typeface="Poppins"/>
                          <a:sym typeface="Poppins"/>
                        </a:rPr>
                        <a:t>Ensure we are setting clarity of work with goals to boost engagement</a:t>
                      </a:r>
                      <a:endParaRPr sz="1000">
                        <a:latin typeface="Poppins"/>
                        <a:ea typeface="Poppins"/>
                        <a:cs typeface="Poppins"/>
                        <a:sym typeface="Poppins"/>
                      </a:endParaRPr>
                    </a:p>
                  </a:txBody>
                  <a:tcPr marT="182875" marB="45725" marR="91450" marL="91450">
                    <a:lnT cap="flat" cmpd="sng" w="9525">
                      <a:solidFill>
                        <a:srgbClr val="FFFFFF"/>
                      </a:solidFill>
                      <a:prstDash val="solid"/>
                      <a:round/>
                      <a:headEnd len="sm" w="sm" type="none"/>
                      <a:tailEnd len="sm" w="sm" type="none"/>
                    </a:lnT>
                    <a:solidFill>
                      <a:srgbClr val="F5F1E8"/>
                    </a:solidFill>
                  </a:tcPr>
                </a:tc>
                <a:tc>
                  <a:txBody>
                    <a:bodyPr/>
                    <a:lstStyle/>
                    <a:p>
                      <a:pPr indent="0" lvl="0" marL="0" rtl="0" algn="l">
                        <a:lnSpc>
                          <a:spcPct val="115000"/>
                        </a:lnSpc>
                        <a:spcBef>
                          <a:spcPts val="0"/>
                        </a:spcBef>
                        <a:spcAft>
                          <a:spcPts val="0"/>
                        </a:spcAft>
                        <a:buNone/>
                      </a:pPr>
                      <a:r>
                        <a:rPr lang="en" sz="1000">
                          <a:latin typeface="Poppins"/>
                          <a:ea typeface="Poppins"/>
                          <a:cs typeface="Poppins"/>
                          <a:sym typeface="Poppins"/>
                        </a:rPr>
                        <a:t>Provide consistent training to managers on how to manage effectively</a:t>
                      </a:r>
                      <a:endParaRPr sz="1000">
                        <a:latin typeface="Poppins"/>
                        <a:ea typeface="Poppins"/>
                        <a:cs typeface="Poppins"/>
                        <a:sym typeface="Poppins"/>
                      </a:endParaRPr>
                    </a:p>
                    <a:p>
                      <a:pPr indent="0" lvl="0" marL="0" rtl="0" algn="l">
                        <a:lnSpc>
                          <a:spcPct val="115000"/>
                        </a:lnSpc>
                        <a:spcBef>
                          <a:spcPts val="1000"/>
                        </a:spcBef>
                        <a:spcAft>
                          <a:spcPts val="0"/>
                        </a:spcAft>
                        <a:buNone/>
                      </a:pPr>
                      <a:r>
                        <a:rPr lang="en" sz="1000">
                          <a:latin typeface="Poppins"/>
                          <a:ea typeface="Poppins"/>
                          <a:cs typeface="Poppins"/>
                          <a:sym typeface="Poppins"/>
                        </a:rPr>
                        <a:t>Ensure every manager is doing regular 1-on-1 meetings with 2-way feedback</a:t>
                      </a:r>
                      <a:endParaRPr sz="1000">
                        <a:latin typeface="Poppins"/>
                        <a:ea typeface="Poppins"/>
                        <a:cs typeface="Poppins"/>
                        <a:sym typeface="Poppins"/>
                      </a:endParaRPr>
                    </a:p>
                    <a:p>
                      <a:pPr indent="0" lvl="0" marL="0" rtl="0" algn="l">
                        <a:lnSpc>
                          <a:spcPct val="115000"/>
                        </a:lnSpc>
                        <a:spcBef>
                          <a:spcPts val="1000"/>
                        </a:spcBef>
                        <a:spcAft>
                          <a:spcPts val="1000"/>
                        </a:spcAft>
                        <a:buNone/>
                      </a:pPr>
                      <a:r>
                        <a:rPr lang="en" sz="1000">
                          <a:latin typeface="Poppins"/>
                          <a:ea typeface="Poppins"/>
                          <a:cs typeface="Poppins"/>
                          <a:sym typeface="Poppins"/>
                        </a:rPr>
                        <a:t>Do monthly anonymous employee surveys to get feedback on managerial effectiveness</a:t>
                      </a:r>
                      <a:endParaRPr sz="1000">
                        <a:latin typeface="Poppins"/>
                        <a:ea typeface="Poppins"/>
                        <a:cs typeface="Poppins"/>
                        <a:sym typeface="Poppins"/>
                      </a:endParaRPr>
                    </a:p>
                  </a:txBody>
                  <a:tcPr marT="182875" marB="45725" marR="91450" marL="91425">
                    <a:lnT cap="flat" cmpd="sng" w="9525">
                      <a:solidFill>
                        <a:srgbClr val="FFFFFF"/>
                      </a:solidFill>
                      <a:prstDash val="solid"/>
                      <a:round/>
                      <a:headEnd len="sm" w="sm" type="none"/>
                      <a:tailEnd len="sm" w="sm" type="none"/>
                    </a:lnT>
                    <a:solidFill>
                      <a:srgbClr val="F5F1E8"/>
                    </a:solidFill>
                  </a:tcPr>
                </a:tc>
                <a:tc>
                  <a:txBody>
                    <a:bodyPr/>
                    <a:lstStyle/>
                    <a:p>
                      <a:pPr indent="0" lvl="0" marL="0" rtl="0" algn="l">
                        <a:lnSpc>
                          <a:spcPct val="115000"/>
                        </a:lnSpc>
                        <a:spcBef>
                          <a:spcPts val="0"/>
                        </a:spcBef>
                        <a:spcAft>
                          <a:spcPts val="0"/>
                        </a:spcAft>
                        <a:buNone/>
                      </a:pPr>
                      <a:r>
                        <a:rPr lang="en" sz="1000">
                          <a:latin typeface="Poppins"/>
                          <a:ea typeface="Poppins"/>
                          <a:cs typeface="Poppins"/>
                          <a:sym typeface="Poppins"/>
                        </a:rPr>
                        <a:t>Announce the transition from outdated annual performance review process</a:t>
                      </a:r>
                      <a:endParaRPr sz="1000">
                        <a:latin typeface="Poppins"/>
                        <a:ea typeface="Poppins"/>
                        <a:cs typeface="Poppins"/>
                        <a:sym typeface="Poppins"/>
                      </a:endParaRPr>
                    </a:p>
                    <a:p>
                      <a:pPr indent="0" lvl="0" marL="0" rtl="0" algn="l">
                        <a:lnSpc>
                          <a:spcPct val="115000"/>
                        </a:lnSpc>
                        <a:spcBef>
                          <a:spcPts val="1000"/>
                        </a:spcBef>
                        <a:spcAft>
                          <a:spcPts val="0"/>
                        </a:spcAft>
                        <a:buNone/>
                      </a:pPr>
                      <a:r>
                        <a:rPr lang="en" sz="1000">
                          <a:latin typeface="Poppins"/>
                          <a:ea typeface="Poppins"/>
                          <a:cs typeface="Poppins"/>
                          <a:sym typeface="Poppins"/>
                        </a:rPr>
                        <a:t>Implement the ongoing 2-way closed-loop feedback with lite check-ins </a:t>
                      </a:r>
                      <a:endParaRPr sz="1000">
                        <a:latin typeface="Poppins"/>
                        <a:ea typeface="Poppins"/>
                        <a:cs typeface="Poppins"/>
                        <a:sym typeface="Poppins"/>
                      </a:endParaRPr>
                    </a:p>
                    <a:p>
                      <a:pPr indent="0" lvl="0" marL="0" rtl="0" algn="l">
                        <a:lnSpc>
                          <a:spcPct val="115000"/>
                        </a:lnSpc>
                        <a:spcBef>
                          <a:spcPts val="1000"/>
                        </a:spcBef>
                        <a:spcAft>
                          <a:spcPts val="0"/>
                        </a:spcAft>
                        <a:buNone/>
                      </a:pPr>
                      <a:r>
                        <a:rPr lang="en" sz="1000">
                          <a:latin typeface="Poppins"/>
                          <a:ea typeface="Poppins"/>
                          <a:cs typeface="Poppins"/>
                          <a:sym typeface="Poppins"/>
                        </a:rPr>
                        <a:t>Institute quarterly performance reviews</a:t>
                      </a:r>
                      <a:endParaRPr sz="1000">
                        <a:latin typeface="Poppins"/>
                        <a:ea typeface="Poppins"/>
                        <a:cs typeface="Poppins"/>
                        <a:sym typeface="Poppins"/>
                      </a:endParaRPr>
                    </a:p>
                    <a:p>
                      <a:pPr indent="0" lvl="0" marL="0" rtl="0" algn="l">
                        <a:lnSpc>
                          <a:spcPct val="115000"/>
                        </a:lnSpc>
                        <a:spcBef>
                          <a:spcPts val="1000"/>
                        </a:spcBef>
                        <a:spcAft>
                          <a:spcPts val="1000"/>
                        </a:spcAft>
                        <a:buNone/>
                      </a:pPr>
                      <a:r>
                        <a:rPr lang="en" sz="1000">
                          <a:latin typeface="Poppins"/>
                          <a:ea typeface="Poppins"/>
                          <a:cs typeface="Poppins"/>
                          <a:sym typeface="Poppins"/>
                        </a:rPr>
                        <a:t>Announce new annual reviews to serve as a summary for the ongoing process</a:t>
                      </a:r>
                      <a:endParaRPr sz="1000">
                        <a:latin typeface="Poppins"/>
                        <a:ea typeface="Poppins"/>
                        <a:cs typeface="Poppins"/>
                        <a:sym typeface="Poppins"/>
                      </a:endParaRPr>
                    </a:p>
                  </a:txBody>
                  <a:tcPr marT="182875" marB="45725" marR="91450" marL="91450">
                    <a:lnT cap="flat" cmpd="sng" w="9525">
                      <a:solidFill>
                        <a:srgbClr val="FFFFFF"/>
                      </a:solidFill>
                      <a:prstDash val="solid"/>
                      <a:round/>
                      <a:headEnd len="sm" w="sm" type="none"/>
                      <a:tailEnd len="sm" w="sm" type="none"/>
                    </a:lnT>
                    <a:solidFill>
                      <a:srgbClr val="F5F1E8"/>
                    </a:solidFill>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2" name="Shape 1022"/>
        <p:cNvGrpSpPr/>
        <p:nvPr/>
      </p:nvGrpSpPr>
      <p:grpSpPr>
        <a:xfrm>
          <a:off x="0" y="0"/>
          <a:ext cx="0" cy="0"/>
          <a:chOff x="0" y="0"/>
          <a:chExt cx="0" cy="0"/>
        </a:xfrm>
      </p:grpSpPr>
      <p:sp>
        <p:nvSpPr>
          <p:cNvPr id="1023" name="Google Shape;1023;p77"/>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1024" name="Google Shape;1024;p77"/>
          <p:cNvSpPr txBox="1"/>
          <p:nvPr>
            <p:ph idx="3" type="subTitle"/>
          </p:nvPr>
        </p:nvSpPr>
        <p:spPr>
          <a:xfrm>
            <a:off x="4499550" y="184450"/>
            <a:ext cx="4290900" cy="1629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
              <a:t>Objectives | Key Results</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p:txBody>
      </p:sp>
      <p:sp>
        <p:nvSpPr>
          <p:cNvPr id="1025" name="Google Shape;1025;p77"/>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Product Management OKRs</a:t>
            </a:r>
            <a:endParaRPr/>
          </a:p>
        </p:txBody>
      </p:sp>
      <p:graphicFrame>
        <p:nvGraphicFramePr>
          <p:cNvPr id="1026" name="Google Shape;1026;p77"/>
          <p:cNvGraphicFramePr/>
          <p:nvPr/>
        </p:nvGraphicFramePr>
        <p:xfrm>
          <a:off x="501830" y="1544275"/>
          <a:ext cx="3000000" cy="3000000"/>
        </p:xfrm>
        <a:graphic>
          <a:graphicData uri="http://schemas.openxmlformats.org/drawingml/2006/table">
            <a:tbl>
              <a:tblPr bandRow="1" firstRow="1">
                <a:noFill/>
                <a:tableStyleId>{9A7064FC-4FFD-40A7-958D-3BD04F689DA3}</a:tableStyleId>
              </a:tblPr>
              <a:tblGrid>
                <a:gridCol w="4070175"/>
                <a:gridCol w="4070175"/>
              </a:tblGrid>
              <a:tr h="664650">
                <a:tc>
                  <a:txBody>
                    <a:bodyPr/>
                    <a:lstStyle/>
                    <a:p>
                      <a:pPr indent="0" lvl="0" marL="0" rtl="0" algn="l">
                        <a:lnSpc>
                          <a:spcPct val="115000"/>
                        </a:lnSpc>
                        <a:spcBef>
                          <a:spcPts val="0"/>
                        </a:spcBef>
                        <a:spcAft>
                          <a:spcPts val="0"/>
                        </a:spcAft>
                        <a:buNone/>
                      </a:pPr>
                      <a:r>
                        <a:rPr lang="en" sz="1300">
                          <a:latin typeface="Poppins"/>
                          <a:ea typeface="Poppins"/>
                          <a:cs typeface="Poppins"/>
                          <a:sym typeface="Poppins"/>
                        </a:rPr>
                        <a:t>Launch the new product successfully</a:t>
                      </a:r>
                      <a:endParaRPr sz="1300">
                        <a:latin typeface="Poppins"/>
                        <a:ea typeface="Poppins"/>
                        <a:cs typeface="Poppins"/>
                        <a:sym typeface="Poppins"/>
                      </a:endParaRPr>
                    </a:p>
                  </a:txBody>
                  <a:tcPr marT="45725" marB="45725" marR="91450" marL="91450" anchor="ctr">
                    <a:lnB cap="flat" cmpd="sng" w="9525">
                      <a:solidFill>
                        <a:srgbClr val="FFFFFF"/>
                      </a:solidFill>
                      <a:prstDash val="solid"/>
                      <a:round/>
                      <a:headEnd len="sm" w="sm" type="none"/>
                      <a:tailEnd len="sm" w="sm" type="none"/>
                    </a:lnB>
                    <a:solidFill>
                      <a:srgbClr val="9D9F9F"/>
                    </a:solidFill>
                  </a:tcPr>
                </a:tc>
                <a:tc>
                  <a:txBody>
                    <a:bodyPr/>
                    <a:lstStyle/>
                    <a:p>
                      <a:pPr indent="0" lvl="0" marL="0" rtl="0" algn="l">
                        <a:lnSpc>
                          <a:spcPct val="115000"/>
                        </a:lnSpc>
                        <a:spcBef>
                          <a:spcPts val="0"/>
                        </a:spcBef>
                        <a:spcAft>
                          <a:spcPts val="0"/>
                        </a:spcAft>
                        <a:buNone/>
                      </a:pPr>
                      <a:r>
                        <a:rPr lang="en" sz="1300">
                          <a:latin typeface="Poppins"/>
                          <a:ea typeface="Poppins"/>
                          <a:cs typeface="Poppins"/>
                          <a:sym typeface="Poppins"/>
                        </a:rPr>
                        <a:t>Develop a new production vision for 2020</a:t>
                      </a:r>
                      <a:endParaRPr sz="1300">
                        <a:latin typeface="Poppins"/>
                        <a:ea typeface="Poppins"/>
                        <a:cs typeface="Poppins"/>
                        <a:sym typeface="Poppins"/>
                      </a:endParaRPr>
                    </a:p>
                  </a:txBody>
                  <a:tcPr marT="45725" marB="45725" marR="91450" marL="91450" anchor="ctr">
                    <a:lnB cap="flat" cmpd="sng" w="9525">
                      <a:solidFill>
                        <a:srgbClr val="FFFFFF"/>
                      </a:solidFill>
                      <a:prstDash val="solid"/>
                      <a:round/>
                      <a:headEnd len="sm" w="sm" type="none"/>
                      <a:tailEnd len="sm" w="sm" type="none"/>
                    </a:lnB>
                    <a:solidFill>
                      <a:srgbClr val="3A403F"/>
                    </a:solidFill>
                  </a:tcPr>
                </a:tc>
              </a:tr>
              <a:tr h="2205050">
                <a:tc>
                  <a:txBody>
                    <a:bodyPr/>
                    <a:lstStyle/>
                    <a:p>
                      <a:pPr indent="0" lvl="0" marL="0" rtl="0" algn="l">
                        <a:lnSpc>
                          <a:spcPct val="115000"/>
                        </a:lnSpc>
                        <a:spcBef>
                          <a:spcPts val="0"/>
                        </a:spcBef>
                        <a:spcAft>
                          <a:spcPts val="0"/>
                        </a:spcAft>
                        <a:buNone/>
                      </a:pPr>
                      <a:r>
                        <a:rPr lang="en" sz="1200">
                          <a:latin typeface="Poppins"/>
                          <a:ea typeface="Poppins"/>
                          <a:cs typeface="Poppins"/>
                          <a:sym typeface="Poppins"/>
                        </a:rPr>
                        <a:t>Conduct 30 customer development interviews</a:t>
                      </a:r>
                      <a:endParaRPr sz="1200">
                        <a:latin typeface="Poppins"/>
                        <a:ea typeface="Poppins"/>
                        <a:cs typeface="Poppins"/>
                        <a:sym typeface="Poppins"/>
                      </a:endParaRPr>
                    </a:p>
                    <a:p>
                      <a:pPr indent="0" lvl="0" marL="0" rtl="0" algn="l">
                        <a:lnSpc>
                          <a:spcPct val="115000"/>
                        </a:lnSpc>
                        <a:spcBef>
                          <a:spcPts val="1000"/>
                        </a:spcBef>
                        <a:spcAft>
                          <a:spcPts val="0"/>
                        </a:spcAft>
                        <a:buNone/>
                      </a:pPr>
                      <a:r>
                        <a:rPr lang="en" sz="1200">
                          <a:latin typeface="Poppins"/>
                          <a:ea typeface="Poppins"/>
                          <a:cs typeface="Poppins"/>
                          <a:sym typeface="Poppins"/>
                        </a:rPr>
                        <a:t>Review 10 usage videos via UserTesting.com and summarize it internally</a:t>
                      </a:r>
                      <a:endParaRPr sz="1200">
                        <a:latin typeface="Poppins"/>
                        <a:ea typeface="Poppins"/>
                        <a:cs typeface="Poppins"/>
                        <a:sym typeface="Poppins"/>
                      </a:endParaRPr>
                    </a:p>
                    <a:p>
                      <a:pPr indent="0" lvl="0" marL="0" rtl="0" algn="l">
                        <a:lnSpc>
                          <a:spcPct val="115000"/>
                        </a:lnSpc>
                        <a:spcBef>
                          <a:spcPts val="1000"/>
                        </a:spcBef>
                        <a:spcAft>
                          <a:spcPts val="0"/>
                        </a:spcAft>
                        <a:buNone/>
                      </a:pPr>
                      <a:r>
                        <a:rPr lang="en" sz="1200">
                          <a:latin typeface="Poppins"/>
                          <a:ea typeface="Poppins"/>
                          <a:cs typeface="Poppins"/>
                          <a:sym typeface="Poppins"/>
                        </a:rPr>
                        <a:t>Do 2 training sessions on the new product for Marketing and Sales teams </a:t>
                      </a:r>
                      <a:endParaRPr sz="1200">
                        <a:latin typeface="Poppins"/>
                        <a:ea typeface="Poppins"/>
                        <a:cs typeface="Poppins"/>
                        <a:sym typeface="Poppins"/>
                      </a:endParaRPr>
                    </a:p>
                    <a:p>
                      <a:pPr indent="0" lvl="0" marL="0" rtl="0" algn="l">
                        <a:lnSpc>
                          <a:spcPct val="115000"/>
                        </a:lnSpc>
                        <a:spcBef>
                          <a:spcPts val="1000"/>
                        </a:spcBef>
                        <a:spcAft>
                          <a:spcPts val="1000"/>
                        </a:spcAft>
                        <a:buNone/>
                      </a:pPr>
                      <a:r>
                        <a:rPr lang="en" sz="1200">
                          <a:latin typeface="Poppins"/>
                          <a:ea typeface="Poppins"/>
                          <a:cs typeface="Poppins"/>
                          <a:sym typeface="Poppins"/>
                        </a:rPr>
                        <a:t>Help Product Marketing by reviewing their technical spec documents</a:t>
                      </a:r>
                      <a:endParaRPr sz="1200">
                        <a:latin typeface="Poppins"/>
                        <a:ea typeface="Poppins"/>
                        <a:cs typeface="Poppins"/>
                        <a:sym typeface="Poppins"/>
                      </a:endParaRPr>
                    </a:p>
                  </a:txBody>
                  <a:tcPr marT="182875" marB="45725" marR="91450" marL="91450">
                    <a:lnT cap="flat" cmpd="sng" w="9525">
                      <a:solidFill>
                        <a:srgbClr val="FFFFFF"/>
                      </a:solidFill>
                      <a:prstDash val="solid"/>
                      <a:round/>
                      <a:headEnd len="sm" w="sm" type="none"/>
                      <a:tailEnd len="sm" w="sm" type="none"/>
                    </a:lnT>
                    <a:solidFill>
                      <a:srgbClr val="F5F1E8"/>
                    </a:solidFill>
                  </a:tcPr>
                </a:tc>
                <a:tc>
                  <a:txBody>
                    <a:bodyPr/>
                    <a:lstStyle/>
                    <a:p>
                      <a:pPr indent="0" lvl="0" marL="0" rtl="0" algn="l">
                        <a:lnSpc>
                          <a:spcPct val="115000"/>
                        </a:lnSpc>
                        <a:spcBef>
                          <a:spcPts val="0"/>
                        </a:spcBef>
                        <a:spcAft>
                          <a:spcPts val="0"/>
                        </a:spcAft>
                        <a:buNone/>
                      </a:pPr>
                      <a:r>
                        <a:rPr lang="en" sz="1200">
                          <a:latin typeface="Poppins"/>
                          <a:ea typeface="Poppins"/>
                          <a:cs typeface="Poppins"/>
                          <a:sym typeface="Poppins"/>
                        </a:rPr>
                        <a:t>Interview 50 prospective customers and get their feedback</a:t>
                      </a:r>
                      <a:endParaRPr sz="1200">
                        <a:latin typeface="Poppins"/>
                        <a:ea typeface="Poppins"/>
                        <a:cs typeface="Poppins"/>
                        <a:sym typeface="Poppins"/>
                      </a:endParaRPr>
                    </a:p>
                    <a:p>
                      <a:pPr indent="0" lvl="0" marL="0" rtl="0" algn="l">
                        <a:lnSpc>
                          <a:spcPct val="115000"/>
                        </a:lnSpc>
                        <a:spcBef>
                          <a:spcPts val="1000"/>
                        </a:spcBef>
                        <a:spcAft>
                          <a:spcPts val="0"/>
                        </a:spcAft>
                        <a:buNone/>
                      </a:pPr>
                      <a:r>
                        <a:rPr lang="en" sz="1200">
                          <a:latin typeface="Poppins"/>
                          <a:ea typeface="Poppins"/>
                          <a:cs typeface="Poppins"/>
                          <a:sym typeface="Poppins"/>
                        </a:rPr>
                        <a:t>Finalize the UX mockups and show it to 20 of those customers</a:t>
                      </a:r>
                      <a:endParaRPr sz="1200">
                        <a:latin typeface="Poppins"/>
                        <a:ea typeface="Poppins"/>
                        <a:cs typeface="Poppins"/>
                        <a:sym typeface="Poppins"/>
                      </a:endParaRPr>
                    </a:p>
                    <a:p>
                      <a:pPr indent="0" lvl="0" marL="0" rtl="0" algn="l">
                        <a:lnSpc>
                          <a:spcPct val="115000"/>
                        </a:lnSpc>
                        <a:spcBef>
                          <a:spcPts val="1000"/>
                        </a:spcBef>
                        <a:spcAft>
                          <a:spcPts val="1000"/>
                        </a:spcAft>
                        <a:buNone/>
                      </a:pPr>
                      <a:r>
                        <a:rPr lang="en" sz="1200">
                          <a:latin typeface="Poppins"/>
                          <a:ea typeface="Poppins"/>
                          <a:cs typeface="Poppins"/>
                          <a:sym typeface="Poppins"/>
                        </a:rPr>
                        <a:t>Discuss the summary findings with the sales team and get their input</a:t>
                      </a:r>
                      <a:endParaRPr sz="1200">
                        <a:latin typeface="Poppins"/>
                        <a:ea typeface="Poppins"/>
                        <a:cs typeface="Poppins"/>
                        <a:sym typeface="Poppins"/>
                      </a:endParaRPr>
                    </a:p>
                  </a:txBody>
                  <a:tcPr marT="182875" marB="45725" marR="91450" marL="91425">
                    <a:lnT cap="flat" cmpd="sng" w="9525">
                      <a:solidFill>
                        <a:srgbClr val="FFFFFF"/>
                      </a:solidFill>
                      <a:prstDash val="solid"/>
                      <a:round/>
                      <a:headEnd len="sm" w="sm" type="none"/>
                      <a:tailEnd len="sm" w="sm" type="none"/>
                    </a:lnT>
                    <a:solidFill>
                      <a:srgbClr val="F5F1E8"/>
                    </a:solidFill>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0" name="Shape 1030"/>
        <p:cNvGrpSpPr/>
        <p:nvPr/>
      </p:nvGrpSpPr>
      <p:grpSpPr>
        <a:xfrm>
          <a:off x="0" y="0"/>
          <a:ext cx="0" cy="0"/>
          <a:chOff x="0" y="0"/>
          <a:chExt cx="0" cy="0"/>
        </a:xfrm>
      </p:grpSpPr>
      <p:sp>
        <p:nvSpPr>
          <p:cNvPr id="1031" name="Google Shape;1031;p78"/>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1032" name="Google Shape;1032;p78"/>
          <p:cNvSpPr txBox="1"/>
          <p:nvPr>
            <p:ph idx="3" type="subTitle"/>
          </p:nvPr>
        </p:nvSpPr>
        <p:spPr>
          <a:xfrm>
            <a:off x="4499550" y="184450"/>
            <a:ext cx="4290900" cy="1629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
              <a:t>Objectives | Key Results</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p:txBody>
      </p:sp>
      <p:sp>
        <p:nvSpPr>
          <p:cNvPr id="1033" name="Google Shape;1033;p78"/>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Finance OKRs</a:t>
            </a:r>
            <a:endParaRPr/>
          </a:p>
        </p:txBody>
      </p:sp>
      <p:graphicFrame>
        <p:nvGraphicFramePr>
          <p:cNvPr id="1034" name="Google Shape;1034;p78"/>
          <p:cNvGraphicFramePr/>
          <p:nvPr/>
        </p:nvGraphicFramePr>
        <p:xfrm>
          <a:off x="501830" y="1544275"/>
          <a:ext cx="3000000" cy="3000000"/>
        </p:xfrm>
        <a:graphic>
          <a:graphicData uri="http://schemas.openxmlformats.org/drawingml/2006/table">
            <a:tbl>
              <a:tblPr bandRow="1" firstRow="1">
                <a:noFill/>
                <a:tableStyleId>{9A7064FC-4FFD-40A7-958D-3BD04F689DA3}</a:tableStyleId>
              </a:tblPr>
              <a:tblGrid>
                <a:gridCol w="4070175"/>
                <a:gridCol w="4070175"/>
              </a:tblGrid>
              <a:tr h="664650">
                <a:tc>
                  <a:txBody>
                    <a:bodyPr/>
                    <a:lstStyle/>
                    <a:p>
                      <a:pPr indent="0" lvl="0" marL="0" rtl="0" algn="l">
                        <a:lnSpc>
                          <a:spcPct val="115000"/>
                        </a:lnSpc>
                        <a:spcBef>
                          <a:spcPts val="0"/>
                        </a:spcBef>
                        <a:spcAft>
                          <a:spcPts val="0"/>
                        </a:spcAft>
                        <a:buNone/>
                      </a:pPr>
                      <a:r>
                        <a:rPr lang="en" sz="1300">
                          <a:latin typeface="Poppins"/>
                          <a:ea typeface="Poppins"/>
                          <a:cs typeface="Poppins"/>
                          <a:sym typeface="Poppins"/>
                        </a:rPr>
                        <a:t>Improve our annual budgeting process</a:t>
                      </a:r>
                      <a:endParaRPr sz="1300">
                        <a:latin typeface="Poppins"/>
                        <a:ea typeface="Poppins"/>
                        <a:cs typeface="Poppins"/>
                        <a:sym typeface="Poppins"/>
                      </a:endParaRPr>
                    </a:p>
                  </a:txBody>
                  <a:tcPr marT="45725" marB="45725" marR="91450" marL="91450" anchor="ctr">
                    <a:lnB cap="flat" cmpd="sng" w="9525">
                      <a:solidFill>
                        <a:srgbClr val="FFFFFF"/>
                      </a:solidFill>
                      <a:prstDash val="solid"/>
                      <a:round/>
                      <a:headEnd len="sm" w="sm" type="none"/>
                      <a:tailEnd len="sm" w="sm" type="none"/>
                    </a:lnB>
                    <a:solidFill>
                      <a:srgbClr val="3A403F"/>
                    </a:solidFill>
                  </a:tcPr>
                </a:tc>
                <a:tc>
                  <a:txBody>
                    <a:bodyPr/>
                    <a:lstStyle/>
                    <a:p>
                      <a:pPr indent="0" lvl="0" marL="0" rtl="0" algn="l">
                        <a:lnSpc>
                          <a:spcPct val="115000"/>
                        </a:lnSpc>
                        <a:spcBef>
                          <a:spcPts val="0"/>
                        </a:spcBef>
                        <a:spcAft>
                          <a:spcPts val="0"/>
                        </a:spcAft>
                        <a:buNone/>
                      </a:pPr>
                      <a:r>
                        <a:rPr lang="en" sz="1300">
                          <a:latin typeface="Poppins"/>
                          <a:ea typeface="Poppins"/>
                          <a:cs typeface="Poppins"/>
                          <a:sym typeface="Poppins"/>
                        </a:rPr>
                        <a:t>Improve our financial reporting process</a:t>
                      </a:r>
                      <a:endParaRPr sz="1300">
                        <a:latin typeface="Poppins"/>
                        <a:ea typeface="Poppins"/>
                        <a:cs typeface="Poppins"/>
                        <a:sym typeface="Poppins"/>
                      </a:endParaRPr>
                    </a:p>
                  </a:txBody>
                  <a:tcPr marT="45725" marB="45725" marR="91450" marL="91450" anchor="ctr">
                    <a:lnB cap="flat" cmpd="sng" w="9525">
                      <a:solidFill>
                        <a:srgbClr val="FFFFFF"/>
                      </a:solidFill>
                      <a:prstDash val="solid"/>
                      <a:round/>
                      <a:headEnd len="sm" w="sm" type="none"/>
                      <a:tailEnd len="sm" w="sm" type="none"/>
                    </a:lnB>
                    <a:solidFill>
                      <a:srgbClr val="6B706F"/>
                    </a:solidFill>
                  </a:tcPr>
                </a:tc>
              </a:tr>
              <a:tr h="2205050">
                <a:tc>
                  <a:txBody>
                    <a:bodyPr/>
                    <a:lstStyle/>
                    <a:p>
                      <a:pPr indent="0" lvl="0" marL="0" rtl="0" algn="l">
                        <a:lnSpc>
                          <a:spcPct val="115000"/>
                        </a:lnSpc>
                        <a:spcBef>
                          <a:spcPts val="0"/>
                        </a:spcBef>
                        <a:spcAft>
                          <a:spcPts val="0"/>
                        </a:spcAft>
                        <a:buNone/>
                      </a:pPr>
                      <a:r>
                        <a:rPr lang="en" sz="1200">
                          <a:latin typeface="Poppins"/>
                          <a:ea typeface="Poppins"/>
                          <a:cs typeface="Poppins"/>
                          <a:sym typeface="Poppins"/>
                        </a:rPr>
                        <a:t>Have a meeting with every VP about the new process</a:t>
                      </a:r>
                      <a:endParaRPr sz="1200">
                        <a:latin typeface="Poppins"/>
                        <a:ea typeface="Poppins"/>
                        <a:cs typeface="Poppins"/>
                        <a:sym typeface="Poppins"/>
                      </a:endParaRPr>
                    </a:p>
                    <a:p>
                      <a:pPr indent="0" lvl="0" marL="0" rtl="0" algn="l">
                        <a:lnSpc>
                          <a:spcPct val="115000"/>
                        </a:lnSpc>
                        <a:spcBef>
                          <a:spcPts val="1000"/>
                        </a:spcBef>
                        <a:spcAft>
                          <a:spcPts val="0"/>
                        </a:spcAft>
                        <a:buNone/>
                      </a:pPr>
                      <a:r>
                        <a:rPr lang="en" sz="1200">
                          <a:latin typeface="Poppins"/>
                          <a:ea typeface="Poppins"/>
                          <a:cs typeface="Poppins"/>
                          <a:sym typeface="Poppins"/>
                        </a:rPr>
                        <a:t>Review everyone’s budget proposals before mid-Q3</a:t>
                      </a:r>
                      <a:endParaRPr sz="1200">
                        <a:latin typeface="Poppins"/>
                        <a:ea typeface="Poppins"/>
                        <a:cs typeface="Poppins"/>
                        <a:sym typeface="Poppins"/>
                      </a:endParaRPr>
                    </a:p>
                    <a:p>
                      <a:pPr indent="0" lvl="0" marL="0" rtl="0" algn="l">
                        <a:lnSpc>
                          <a:spcPct val="115000"/>
                        </a:lnSpc>
                        <a:spcBef>
                          <a:spcPts val="1000"/>
                        </a:spcBef>
                        <a:spcAft>
                          <a:spcPts val="1000"/>
                        </a:spcAft>
                        <a:buNone/>
                      </a:pPr>
                      <a:r>
                        <a:rPr lang="en" sz="1200">
                          <a:latin typeface="Poppins"/>
                          <a:ea typeface="Poppins"/>
                          <a:cs typeface="Poppins"/>
                          <a:sym typeface="Poppins"/>
                        </a:rPr>
                        <a:t>Finalize the final budget by Sep 15</a:t>
                      </a:r>
                      <a:endParaRPr sz="1200">
                        <a:latin typeface="Poppins"/>
                        <a:ea typeface="Poppins"/>
                        <a:cs typeface="Poppins"/>
                        <a:sym typeface="Poppins"/>
                      </a:endParaRPr>
                    </a:p>
                  </a:txBody>
                  <a:tcPr marT="182875" marB="45725" marR="91450" marL="91450">
                    <a:lnT cap="flat" cmpd="sng" w="9525">
                      <a:solidFill>
                        <a:srgbClr val="FFFFFF"/>
                      </a:solidFill>
                      <a:prstDash val="solid"/>
                      <a:round/>
                      <a:headEnd len="sm" w="sm" type="none"/>
                      <a:tailEnd len="sm" w="sm" type="none"/>
                    </a:lnT>
                    <a:solidFill>
                      <a:srgbClr val="F5F1E8"/>
                    </a:solidFill>
                  </a:tcPr>
                </a:tc>
                <a:tc>
                  <a:txBody>
                    <a:bodyPr/>
                    <a:lstStyle/>
                    <a:p>
                      <a:pPr indent="0" lvl="0" marL="0" rtl="0" algn="l">
                        <a:lnSpc>
                          <a:spcPct val="115000"/>
                        </a:lnSpc>
                        <a:spcBef>
                          <a:spcPts val="0"/>
                        </a:spcBef>
                        <a:spcAft>
                          <a:spcPts val="0"/>
                        </a:spcAft>
                        <a:buNone/>
                      </a:pPr>
                      <a:r>
                        <a:rPr lang="en" sz="1200">
                          <a:latin typeface="Poppins"/>
                          <a:ea typeface="Poppins"/>
                          <a:cs typeface="Poppins"/>
                          <a:sym typeface="Poppins"/>
                        </a:rPr>
                        <a:t>Hire a new bookkeeper</a:t>
                      </a:r>
                      <a:endParaRPr sz="1200">
                        <a:latin typeface="Poppins"/>
                        <a:ea typeface="Poppins"/>
                        <a:cs typeface="Poppins"/>
                        <a:sym typeface="Poppins"/>
                      </a:endParaRPr>
                    </a:p>
                    <a:p>
                      <a:pPr indent="0" lvl="0" marL="0" rtl="0" algn="l">
                        <a:lnSpc>
                          <a:spcPct val="115000"/>
                        </a:lnSpc>
                        <a:spcBef>
                          <a:spcPts val="1000"/>
                        </a:spcBef>
                        <a:spcAft>
                          <a:spcPts val="0"/>
                        </a:spcAft>
                        <a:buNone/>
                      </a:pPr>
                      <a:r>
                        <a:rPr lang="en" sz="1200">
                          <a:latin typeface="Poppins"/>
                          <a:ea typeface="Poppins"/>
                          <a:cs typeface="Poppins"/>
                          <a:sym typeface="Poppins"/>
                        </a:rPr>
                        <a:t>Implement the cloud-based version of QuickBooks</a:t>
                      </a:r>
                      <a:endParaRPr sz="1200">
                        <a:latin typeface="Poppins"/>
                        <a:ea typeface="Poppins"/>
                        <a:cs typeface="Poppins"/>
                        <a:sym typeface="Poppins"/>
                      </a:endParaRPr>
                    </a:p>
                    <a:p>
                      <a:pPr indent="0" lvl="0" marL="0" rtl="0" algn="l">
                        <a:lnSpc>
                          <a:spcPct val="115000"/>
                        </a:lnSpc>
                        <a:spcBef>
                          <a:spcPts val="1000"/>
                        </a:spcBef>
                        <a:spcAft>
                          <a:spcPts val="1000"/>
                        </a:spcAft>
                        <a:buNone/>
                      </a:pPr>
                      <a:r>
                        <a:rPr lang="en" sz="1200">
                          <a:latin typeface="Poppins"/>
                          <a:ea typeface="Poppins"/>
                          <a:cs typeface="Poppins"/>
                          <a:sym typeface="Poppins"/>
                        </a:rPr>
                        <a:t>Ensure we close our financials within 2 weeks of a quarter</a:t>
                      </a:r>
                      <a:endParaRPr sz="1200">
                        <a:latin typeface="Poppins"/>
                        <a:ea typeface="Poppins"/>
                        <a:cs typeface="Poppins"/>
                        <a:sym typeface="Poppins"/>
                      </a:endParaRPr>
                    </a:p>
                  </a:txBody>
                  <a:tcPr marT="182875" marB="45725" marR="91450" marL="91425">
                    <a:lnT cap="flat" cmpd="sng" w="9525">
                      <a:solidFill>
                        <a:srgbClr val="FFFFFF"/>
                      </a:solidFill>
                      <a:prstDash val="solid"/>
                      <a:round/>
                      <a:headEnd len="sm" w="sm" type="none"/>
                      <a:tailEnd len="sm" w="sm" type="none"/>
                    </a:lnT>
                    <a:solidFill>
                      <a:srgbClr val="F5F1E8"/>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50"/>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361" name="Google Shape;361;p50"/>
          <p:cNvSpPr txBox="1"/>
          <p:nvPr>
            <p:ph idx="3" type="subTitle"/>
          </p:nvPr>
        </p:nvSpPr>
        <p:spPr>
          <a:xfrm>
            <a:off x="4499550" y="184450"/>
            <a:ext cx="4290900" cy="1629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
              <a:t>Objectives | Key Results</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p:txBody>
      </p:sp>
      <p:sp>
        <p:nvSpPr>
          <p:cNvPr id="362" name="Google Shape;362;p50"/>
          <p:cNvSpPr txBox="1"/>
          <p:nvPr/>
        </p:nvSpPr>
        <p:spPr>
          <a:xfrm>
            <a:off x="1203480" y="671191"/>
            <a:ext cx="2309400" cy="346200"/>
          </a:xfrm>
          <a:prstGeom prst="rect">
            <a:avLst/>
          </a:prstGeom>
          <a:noFill/>
          <a:ln>
            <a:noFill/>
          </a:ln>
        </p:spPr>
        <p:txBody>
          <a:bodyPr anchorCtr="0" anchor="b" bIns="34275" lIns="68550" spcFirstLastPara="1" rIns="68550" wrap="square" tIns="34275">
            <a:spAutoFit/>
          </a:bodyPr>
          <a:lstStyle/>
          <a:p>
            <a:pPr indent="0" lvl="0" marL="0" marR="0" rtl="0" algn="ctr">
              <a:spcBef>
                <a:spcPts val="0"/>
              </a:spcBef>
              <a:spcAft>
                <a:spcPts val="0"/>
              </a:spcAft>
              <a:buNone/>
            </a:pPr>
            <a:r>
              <a:rPr b="1" lang="en" sz="1800">
                <a:solidFill>
                  <a:srgbClr val="262626"/>
                </a:solidFill>
                <a:latin typeface="Poppins"/>
                <a:ea typeface="Poppins"/>
                <a:cs typeface="Poppins"/>
                <a:sym typeface="Poppins"/>
              </a:rPr>
              <a:t>Operational KR</a:t>
            </a:r>
            <a:endParaRPr sz="500"/>
          </a:p>
        </p:txBody>
      </p:sp>
      <p:sp>
        <p:nvSpPr>
          <p:cNvPr id="363" name="Google Shape;363;p50"/>
          <p:cNvSpPr txBox="1"/>
          <p:nvPr/>
        </p:nvSpPr>
        <p:spPr>
          <a:xfrm>
            <a:off x="5631023" y="671191"/>
            <a:ext cx="2309400" cy="346200"/>
          </a:xfrm>
          <a:prstGeom prst="rect">
            <a:avLst/>
          </a:prstGeom>
          <a:noFill/>
          <a:ln>
            <a:noFill/>
          </a:ln>
        </p:spPr>
        <p:txBody>
          <a:bodyPr anchorCtr="0" anchor="b" bIns="34275" lIns="68550" spcFirstLastPara="1" rIns="68550" wrap="square" tIns="34275">
            <a:spAutoFit/>
          </a:bodyPr>
          <a:lstStyle/>
          <a:p>
            <a:pPr indent="0" lvl="0" marL="0" marR="0" rtl="0" algn="ctr">
              <a:spcBef>
                <a:spcPts val="0"/>
              </a:spcBef>
              <a:spcAft>
                <a:spcPts val="0"/>
              </a:spcAft>
              <a:buNone/>
            </a:pPr>
            <a:r>
              <a:rPr b="1" lang="en" sz="1800">
                <a:solidFill>
                  <a:srgbClr val="262626"/>
                </a:solidFill>
                <a:latin typeface="Poppins"/>
                <a:ea typeface="Poppins"/>
                <a:cs typeface="Poppins"/>
                <a:sym typeface="Poppins"/>
              </a:rPr>
              <a:t>Aspirational KR</a:t>
            </a:r>
            <a:endParaRPr sz="500"/>
          </a:p>
        </p:txBody>
      </p:sp>
      <p:sp>
        <p:nvSpPr>
          <p:cNvPr id="364" name="Google Shape;364;p50"/>
          <p:cNvSpPr/>
          <p:nvPr/>
        </p:nvSpPr>
        <p:spPr>
          <a:xfrm>
            <a:off x="2833776" y="3371748"/>
            <a:ext cx="1403100" cy="1403100"/>
          </a:xfrm>
          <a:prstGeom prst="ellipse">
            <a:avLst/>
          </a:prstGeom>
          <a:solidFill>
            <a:srgbClr val="F2F2F2"/>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1100">
              <a:solidFill>
                <a:schemeClr val="lt1"/>
              </a:solidFill>
              <a:latin typeface="Poppins"/>
              <a:ea typeface="Poppins"/>
              <a:cs typeface="Poppins"/>
              <a:sym typeface="Poppins"/>
            </a:endParaRPr>
          </a:p>
        </p:txBody>
      </p:sp>
      <p:sp>
        <p:nvSpPr>
          <p:cNvPr id="365" name="Google Shape;365;p50"/>
          <p:cNvSpPr/>
          <p:nvPr/>
        </p:nvSpPr>
        <p:spPr>
          <a:xfrm>
            <a:off x="3001026" y="3538977"/>
            <a:ext cx="1068600" cy="1068600"/>
          </a:xfrm>
          <a:prstGeom prst="ellipse">
            <a:avLst/>
          </a:prstGeom>
          <a:no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rPr b="1" lang="en" sz="1800">
                <a:solidFill>
                  <a:schemeClr val="dk1"/>
                </a:solidFill>
                <a:latin typeface="Poppins"/>
                <a:ea typeface="Poppins"/>
                <a:cs typeface="Poppins"/>
                <a:sym typeface="Poppins"/>
              </a:rPr>
              <a:t>1300</a:t>
            </a:r>
            <a:endParaRPr sz="500"/>
          </a:p>
          <a:p>
            <a:pPr indent="0" lvl="0" marL="0" marR="0" rtl="0" algn="ctr">
              <a:spcBef>
                <a:spcPts val="0"/>
              </a:spcBef>
              <a:spcAft>
                <a:spcPts val="0"/>
              </a:spcAft>
              <a:buNone/>
            </a:pPr>
            <a:r>
              <a:rPr b="1" lang="en" sz="800">
                <a:solidFill>
                  <a:schemeClr val="dk1"/>
                </a:solidFill>
                <a:latin typeface="Poppins"/>
                <a:ea typeface="Poppins"/>
                <a:cs typeface="Poppins"/>
                <a:sym typeface="Poppins"/>
              </a:rPr>
              <a:t>in revenue</a:t>
            </a:r>
            <a:endParaRPr sz="500"/>
          </a:p>
        </p:txBody>
      </p:sp>
      <p:sp>
        <p:nvSpPr>
          <p:cNvPr id="366" name="Google Shape;366;p50"/>
          <p:cNvSpPr/>
          <p:nvPr/>
        </p:nvSpPr>
        <p:spPr>
          <a:xfrm>
            <a:off x="2917773" y="3455733"/>
            <a:ext cx="1235400" cy="1235100"/>
          </a:xfrm>
          <a:prstGeom prst="arc">
            <a:avLst>
              <a:gd fmla="val 12038929" name="adj1"/>
              <a:gd fmla="val 4769232" name="adj2"/>
            </a:avLst>
          </a:prstGeom>
          <a:noFill/>
          <a:ln cap="rnd" cmpd="sng" w="152400">
            <a:solidFill>
              <a:srgbClr val="6B706F"/>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1100">
              <a:solidFill>
                <a:schemeClr val="dk1"/>
              </a:solidFill>
              <a:latin typeface="Poppins"/>
              <a:ea typeface="Poppins"/>
              <a:cs typeface="Poppins"/>
              <a:sym typeface="Poppins"/>
            </a:endParaRPr>
          </a:p>
        </p:txBody>
      </p:sp>
      <p:sp>
        <p:nvSpPr>
          <p:cNvPr id="367" name="Google Shape;367;p50"/>
          <p:cNvSpPr/>
          <p:nvPr/>
        </p:nvSpPr>
        <p:spPr>
          <a:xfrm>
            <a:off x="7261318" y="3371748"/>
            <a:ext cx="1403100" cy="1403100"/>
          </a:xfrm>
          <a:prstGeom prst="ellipse">
            <a:avLst/>
          </a:prstGeom>
          <a:solidFill>
            <a:srgbClr val="F2F2F2"/>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1100">
              <a:solidFill>
                <a:schemeClr val="dk1"/>
              </a:solidFill>
              <a:latin typeface="Poppins"/>
              <a:ea typeface="Poppins"/>
              <a:cs typeface="Poppins"/>
              <a:sym typeface="Poppins"/>
            </a:endParaRPr>
          </a:p>
        </p:txBody>
      </p:sp>
      <p:sp>
        <p:nvSpPr>
          <p:cNvPr id="368" name="Google Shape;368;p50"/>
          <p:cNvSpPr/>
          <p:nvPr/>
        </p:nvSpPr>
        <p:spPr>
          <a:xfrm>
            <a:off x="7428567" y="3538977"/>
            <a:ext cx="1068600" cy="1068600"/>
          </a:xfrm>
          <a:prstGeom prst="ellipse">
            <a:avLst/>
          </a:prstGeom>
          <a:no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rPr b="1" lang="en" sz="1800">
                <a:solidFill>
                  <a:schemeClr val="dk1"/>
                </a:solidFill>
                <a:latin typeface="Poppins"/>
                <a:ea typeface="Poppins"/>
                <a:cs typeface="Poppins"/>
                <a:sym typeface="Poppins"/>
              </a:rPr>
              <a:t>1500</a:t>
            </a:r>
            <a:endParaRPr sz="500"/>
          </a:p>
          <a:p>
            <a:pPr indent="0" lvl="0" marL="0" marR="0" rtl="0" algn="ctr">
              <a:spcBef>
                <a:spcPts val="0"/>
              </a:spcBef>
              <a:spcAft>
                <a:spcPts val="0"/>
              </a:spcAft>
              <a:buNone/>
            </a:pPr>
            <a:r>
              <a:rPr b="1" lang="en" sz="800">
                <a:solidFill>
                  <a:schemeClr val="dk1"/>
                </a:solidFill>
                <a:latin typeface="Poppins"/>
                <a:ea typeface="Poppins"/>
                <a:cs typeface="Poppins"/>
                <a:sym typeface="Poppins"/>
              </a:rPr>
              <a:t>in revenue</a:t>
            </a:r>
            <a:endParaRPr sz="500"/>
          </a:p>
        </p:txBody>
      </p:sp>
      <p:sp>
        <p:nvSpPr>
          <p:cNvPr id="369" name="Google Shape;369;p50"/>
          <p:cNvSpPr/>
          <p:nvPr/>
        </p:nvSpPr>
        <p:spPr>
          <a:xfrm>
            <a:off x="7345314" y="3455733"/>
            <a:ext cx="1235400" cy="1235100"/>
          </a:xfrm>
          <a:prstGeom prst="arc">
            <a:avLst>
              <a:gd fmla="val 10726699" name="adj1"/>
              <a:gd fmla="val 8245600" name="adj2"/>
            </a:avLst>
          </a:prstGeom>
          <a:noFill/>
          <a:ln cap="rnd" cmpd="sng" w="152400">
            <a:solidFill>
              <a:srgbClr val="6B706F"/>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1100">
              <a:solidFill>
                <a:schemeClr val="dk1"/>
              </a:solidFill>
              <a:latin typeface="Poppins"/>
              <a:ea typeface="Poppins"/>
              <a:cs typeface="Poppins"/>
              <a:sym typeface="Poppins"/>
            </a:endParaRPr>
          </a:p>
        </p:txBody>
      </p:sp>
      <p:sp>
        <p:nvSpPr>
          <p:cNvPr id="370" name="Google Shape;370;p50"/>
          <p:cNvSpPr/>
          <p:nvPr/>
        </p:nvSpPr>
        <p:spPr>
          <a:xfrm>
            <a:off x="397625" y="3662900"/>
            <a:ext cx="2330400" cy="928800"/>
          </a:xfrm>
          <a:prstGeom prst="rect">
            <a:avLst/>
          </a:prstGeom>
          <a:noFill/>
          <a:ln>
            <a:noFill/>
          </a:ln>
        </p:spPr>
        <p:txBody>
          <a:bodyPr anchorCtr="0" anchor="t" bIns="34275" lIns="68550" spcFirstLastPara="1" rIns="68550" wrap="square" tIns="34275">
            <a:noAutofit/>
          </a:bodyPr>
          <a:lstStyle/>
          <a:p>
            <a:pPr indent="0" lvl="0" marL="0" marR="0" rtl="0" algn="r">
              <a:lnSpc>
                <a:spcPct val="125000"/>
              </a:lnSpc>
              <a:spcBef>
                <a:spcPts val="0"/>
              </a:spcBef>
              <a:spcAft>
                <a:spcPts val="0"/>
              </a:spcAft>
              <a:buNone/>
            </a:pPr>
            <a:r>
              <a:rPr lang="en" sz="900">
                <a:solidFill>
                  <a:srgbClr val="595959"/>
                </a:solidFill>
                <a:latin typeface="Poppins"/>
                <a:ea typeface="Poppins"/>
                <a:cs typeface="Poppins"/>
                <a:sym typeface="Poppins"/>
              </a:rPr>
              <a:t>Operational Key Results use a 70-100% success threshold for targets, any score under 100% would be deemed a failure. They are to be achieved in full within the set time frame</a:t>
            </a:r>
            <a:endParaRPr sz="900">
              <a:solidFill>
                <a:schemeClr val="dk1"/>
              </a:solidFill>
              <a:latin typeface="Poppins"/>
              <a:ea typeface="Poppins"/>
              <a:cs typeface="Poppins"/>
              <a:sym typeface="Poppins"/>
            </a:endParaRPr>
          </a:p>
        </p:txBody>
      </p:sp>
      <p:sp>
        <p:nvSpPr>
          <p:cNvPr id="371" name="Google Shape;371;p50"/>
          <p:cNvSpPr/>
          <p:nvPr/>
        </p:nvSpPr>
        <p:spPr>
          <a:xfrm>
            <a:off x="4237038" y="675951"/>
            <a:ext cx="665400" cy="665100"/>
          </a:xfrm>
          <a:prstGeom prst="ellipse">
            <a:avLst/>
          </a:prstGeom>
          <a:solidFill>
            <a:schemeClr val="accent1"/>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1400">
              <a:solidFill>
                <a:schemeClr val="lt1"/>
              </a:solidFill>
              <a:latin typeface="Poppins"/>
              <a:ea typeface="Poppins"/>
              <a:cs typeface="Poppins"/>
              <a:sym typeface="Poppins"/>
            </a:endParaRPr>
          </a:p>
        </p:txBody>
      </p:sp>
      <p:sp>
        <p:nvSpPr>
          <p:cNvPr id="372" name="Google Shape;372;p50"/>
          <p:cNvSpPr/>
          <p:nvPr/>
        </p:nvSpPr>
        <p:spPr>
          <a:xfrm>
            <a:off x="4414083" y="853616"/>
            <a:ext cx="315295" cy="315377"/>
          </a:xfrm>
          <a:custGeom>
            <a:rect b="b" l="l" r="r" t="t"/>
            <a:pathLst>
              <a:path extrusionOk="0" h="609" w="609">
                <a:moveTo>
                  <a:pt x="587" y="488"/>
                </a:moveTo>
                <a:lnTo>
                  <a:pt x="587" y="488"/>
                </a:lnTo>
                <a:cubicBezTo>
                  <a:pt x="318" y="601"/>
                  <a:pt x="318" y="601"/>
                  <a:pt x="318" y="601"/>
                </a:cubicBezTo>
                <a:cubicBezTo>
                  <a:pt x="311" y="608"/>
                  <a:pt x="311" y="608"/>
                  <a:pt x="304" y="608"/>
                </a:cubicBezTo>
                <a:cubicBezTo>
                  <a:pt x="297" y="608"/>
                  <a:pt x="297" y="608"/>
                  <a:pt x="290" y="601"/>
                </a:cubicBezTo>
                <a:cubicBezTo>
                  <a:pt x="21" y="488"/>
                  <a:pt x="21" y="488"/>
                  <a:pt x="21"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72" y="0"/>
                  <a:pt x="572" y="0"/>
                  <a:pt x="579" y="0"/>
                </a:cubicBezTo>
                <a:cubicBezTo>
                  <a:pt x="594" y="0"/>
                  <a:pt x="608" y="15"/>
                  <a:pt x="608" y="29"/>
                </a:cubicBezTo>
                <a:cubicBezTo>
                  <a:pt x="608" y="467"/>
                  <a:pt x="608" y="467"/>
                  <a:pt x="608" y="467"/>
                </a:cubicBezTo>
                <a:cubicBezTo>
                  <a:pt x="608" y="474"/>
                  <a:pt x="601" y="488"/>
                  <a:pt x="587" y="488"/>
                </a:cubicBezTo>
                <a:close/>
                <a:moveTo>
                  <a:pt x="276" y="163"/>
                </a:moveTo>
                <a:lnTo>
                  <a:pt x="276" y="163"/>
                </a:lnTo>
                <a:cubicBezTo>
                  <a:pt x="56" y="71"/>
                  <a:pt x="56" y="71"/>
                  <a:pt x="56" y="71"/>
                </a:cubicBezTo>
                <a:cubicBezTo>
                  <a:pt x="56" y="446"/>
                  <a:pt x="56" y="446"/>
                  <a:pt x="56" y="446"/>
                </a:cubicBezTo>
                <a:cubicBezTo>
                  <a:pt x="276" y="538"/>
                  <a:pt x="276" y="538"/>
                  <a:pt x="276" y="538"/>
                </a:cubicBezTo>
                <a:lnTo>
                  <a:pt x="276" y="163"/>
                </a:lnTo>
                <a:close/>
                <a:moveTo>
                  <a:pt x="551" y="71"/>
                </a:moveTo>
                <a:lnTo>
                  <a:pt x="551" y="71"/>
                </a:lnTo>
                <a:cubicBezTo>
                  <a:pt x="332" y="163"/>
                  <a:pt x="332" y="163"/>
                  <a:pt x="332" y="163"/>
                </a:cubicBezTo>
                <a:cubicBezTo>
                  <a:pt x="332" y="538"/>
                  <a:pt x="332" y="538"/>
                  <a:pt x="332" y="538"/>
                </a:cubicBezTo>
                <a:cubicBezTo>
                  <a:pt x="551" y="446"/>
                  <a:pt x="551" y="446"/>
                  <a:pt x="551" y="446"/>
                </a:cubicBezTo>
                <a:lnTo>
                  <a:pt x="551" y="71"/>
                </a:lnTo>
                <a:close/>
                <a:moveTo>
                  <a:pt x="375" y="206"/>
                </a:moveTo>
                <a:lnTo>
                  <a:pt x="375" y="206"/>
                </a:lnTo>
                <a:cubicBezTo>
                  <a:pt x="480" y="156"/>
                  <a:pt x="480" y="156"/>
                  <a:pt x="480" y="156"/>
                </a:cubicBezTo>
                <a:cubicBezTo>
                  <a:pt x="488" y="156"/>
                  <a:pt x="488" y="156"/>
                  <a:pt x="495" y="156"/>
                </a:cubicBezTo>
                <a:cubicBezTo>
                  <a:pt x="509" y="156"/>
                  <a:pt x="523" y="163"/>
                  <a:pt x="523" y="184"/>
                </a:cubicBezTo>
                <a:cubicBezTo>
                  <a:pt x="523" y="191"/>
                  <a:pt x="516" y="206"/>
                  <a:pt x="502" y="206"/>
                </a:cubicBezTo>
                <a:cubicBezTo>
                  <a:pt x="403" y="255"/>
                  <a:pt x="403" y="255"/>
                  <a:pt x="403" y="255"/>
                </a:cubicBezTo>
                <a:cubicBezTo>
                  <a:pt x="396" y="255"/>
                  <a:pt x="396" y="255"/>
                  <a:pt x="389" y="255"/>
                </a:cubicBezTo>
                <a:cubicBezTo>
                  <a:pt x="375" y="255"/>
                  <a:pt x="360" y="248"/>
                  <a:pt x="360" y="227"/>
                </a:cubicBezTo>
                <a:cubicBezTo>
                  <a:pt x="360" y="220"/>
                  <a:pt x="367" y="206"/>
                  <a:pt x="375" y="206"/>
                </a:cubicBezTo>
                <a:close/>
                <a:moveTo>
                  <a:pt x="375" y="304"/>
                </a:moveTo>
                <a:lnTo>
                  <a:pt x="375" y="304"/>
                </a:lnTo>
                <a:cubicBezTo>
                  <a:pt x="480" y="262"/>
                  <a:pt x="480" y="262"/>
                  <a:pt x="480" y="262"/>
                </a:cubicBezTo>
                <a:cubicBezTo>
                  <a:pt x="488" y="255"/>
                  <a:pt x="488" y="255"/>
                  <a:pt x="495" y="255"/>
                </a:cubicBezTo>
                <a:cubicBezTo>
                  <a:pt x="509" y="255"/>
                  <a:pt x="523" y="269"/>
                  <a:pt x="523" y="283"/>
                </a:cubicBezTo>
                <a:cubicBezTo>
                  <a:pt x="523" y="297"/>
                  <a:pt x="516" y="304"/>
                  <a:pt x="502" y="311"/>
                </a:cubicBezTo>
                <a:cubicBezTo>
                  <a:pt x="403" y="361"/>
                  <a:pt x="403" y="361"/>
                  <a:pt x="403" y="361"/>
                </a:cubicBezTo>
                <a:cubicBezTo>
                  <a:pt x="396" y="361"/>
                  <a:pt x="396" y="361"/>
                  <a:pt x="389" y="361"/>
                </a:cubicBezTo>
                <a:cubicBezTo>
                  <a:pt x="375" y="361"/>
                  <a:pt x="360" y="347"/>
                  <a:pt x="360" y="333"/>
                </a:cubicBezTo>
                <a:cubicBezTo>
                  <a:pt x="360" y="319"/>
                  <a:pt x="367" y="311"/>
                  <a:pt x="375" y="304"/>
                </a:cubicBezTo>
                <a:close/>
                <a:moveTo>
                  <a:pt x="375" y="410"/>
                </a:moveTo>
                <a:lnTo>
                  <a:pt x="375" y="410"/>
                </a:lnTo>
                <a:cubicBezTo>
                  <a:pt x="480" y="361"/>
                  <a:pt x="480" y="361"/>
                  <a:pt x="480" y="361"/>
                </a:cubicBezTo>
                <a:cubicBezTo>
                  <a:pt x="488" y="361"/>
                  <a:pt x="488" y="361"/>
                  <a:pt x="495" y="361"/>
                </a:cubicBezTo>
                <a:cubicBezTo>
                  <a:pt x="509" y="361"/>
                  <a:pt x="523" y="375"/>
                  <a:pt x="523" y="389"/>
                </a:cubicBezTo>
                <a:cubicBezTo>
                  <a:pt x="523" y="403"/>
                  <a:pt x="516" y="410"/>
                  <a:pt x="502" y="417"/>
                </a:cubicBezTo>
                <a:cubicBezTo>
                  <a:pt x="403" y="460"/>
                  <a:pt x="403" y="460"/>
                  <a:pt x="403" y="460"/>
                </a:cubicBezTo>
                <a:cubicBezTo>
                  <a:pt x="396" y="467"/>
                  <a:pt x="396" y="467"/>
                  <a:pt x="389" y="467"/>
                </a:cubicBezTo>
                <a:cubicBezTo>
                  <a:pt x="375" y="467"/>
                  <a:pt x="360" y="453"/>
                  <a:pt x="360" y="439"/>
                </a:cubicBezTo>
                <a:cubicBezTo>
                  <a:pt x="360" y="425"/>
                  <a:pt x="367" y="417"/>
                  <a:pt x="375" y="410"/>
                </a:cubicBezTo>
                <a:close/>
                <a:moveTo>
                  <a:pt x="113" y="156"/>
                </a:moveTo>
                <a:lnTo>
                  <a:pt x="113" y="156"/>
                </a:lnTo>
                <a:cubicBezTo>
                  <a:pt x="120" y="156"/>
                  <a:pt x="120" y="156"/>
                  <a:pt x="127" y="156"/>
                </a:cubicBezTo>
                <a:cubicBezTo>
                  <a:pt x="233" y="206"/>
                  <a:pt x="233" y="206"/>
                  <a:pt x="233" y="206"/>
                </a:cubicBezTo>
                <a:cubicBezTo>
                  <a:pt x="240" y="206"/>
                  <a:pt x="247" y="220"/>
                  <a:pt x="247" y="227"/>
                </a:cubicBezTo>
                <a:cubicBezTo>
                  <a:pt x="247" y="248"/>
                  <a:pt x="233" y="255"/>
                  <a:pt x="219" y="255"/>
                </a:cubicBezTo>
                <a:cubicBezTo>
                  <a:pt x="212" y="255"/>
                  <a:pt x="212" y="255"/>
                  <a:pt x="205" y="255"/>
                </a:cubicBezTo>
                <a:cubicBezTo>
                  <a:pt x="106" y="206"/>
                  <a:pt x="106" y="206"/>
                  <a:pt x="106" y="206"/>
                </a:cubicBezTo>
                <a:cubicBezTo>
                  <a:pt x="92" y="206"/>
                  <a:pt x="85" y="191"/>
                  <a:pt x="85" y="184"/>
                </a:cubicBezTo>
                <a:cubicBezTo>
                  <a:pt x="85" y="163"/>
                  <a:pt x="99" y="156"/>
                  <a:pt x="113" y="156"/>
                </a:cubicBezTo>
                <a:close/>
                <a:moveTo>
                  <a:pt x="113" y="255"/>
                </a:moveTo>
                <a:lnTo>
                  <a:pt x="113" y="255"/>
                </a:lnTo>
                <a:cubicBezTo>
                  <a:pt x="120" y="255"/>
                  <a:pt x="120" y="255"/>
                  <a:pt x="127" y="262"/>
                </a:cubicBezTo>
                <a:cubicBezTo>
                  <a:pt x="233" y="304"/>
                  <a:pt x="233" y="304"/>
                  <a:pt x="233" y="304"/>
                </a:cubicBezTo>
                <a:cubicBezTo>
                  <a:pt x="240" y="311"/>
                  <a:pt x="247" y="319"/>
                  <a:pt x="247" y="333"/>
                </a:cubicBezTo>
                <a:cubicBezTo>
                  <a:pt x="247" y="347"/>
                  <a:pt x="233" y="361"/>
                  <a:pt x="219" y="361"/>
                </a:cubicBezTo>
                <a:cubicBezTo>
                  <a:pt x="212" y="361"/>
                  <a:pt x="212" y="361"/>
                  <a:pt x="205" y="361"/>
                </a:cubicBezTo>
                <a:cubicBezTo>
                  <a:pt x="106" y="311"/>
                  <a:pt x="106" y="311"/>
                  <a:pt x="106" y="311"/>
                </a:cubicBezTo>
                <a:cubicBezTo>
                  <a:pt x="92" y="304"/>
                  <a:pt x="85" y="297"/>
                  <a:pt x="85" y="283"/>
                </a:cubicBezTo>
                <a:cubicBezTo>
                  <a:pt x="85" y="269"/>
                  <a:pt x="99" y="255"/>
                  <a:pt x="113" y="255"/>
                </a:cubicBezTo>
                <a:close/>
                <a:moveTo>
                  <a:pt x="113" y="361"/>
                </a:moveTo>
                <a:lnTo>
                  <a:pt x="113" y="361"/>
                </a:lnTo>
                <a:cubicBezTo>
                  <a:pt x="120" y="361"/>
                  <a:pt x="120" y="361"/>
                  <a:pt x="127" y="361"/>
                </a:cubicBezTo>
                <a:cubicBezTo>
                  <a:pt x="233" y="410"/>
                  <a:pt x="233" y="410"/>
                  <a:pt x="233" y="410"/>
                </a:cubicBezTo>
                <a:cubicBezTo>
                  <a:pt x="240" y="417"/>
                  <a:pt x="247" y="425"/>
                  <a:pt x="247" y="439"/>
                </a:cubicBezTo>
                <a:cubicBezTo>
                  <a:pt x="247" y="453"/>
                  <a:pt x="233" y="467"/>
                  <a:pt x="219" y="467"/>
                </a:cubicBezTo>
                <a:cubicBezTo>
                  <a:pt x="212" y="467"/>
                  <a:pt x="212" y="467"/>
                  <a:pt x="205" y="460"/>
                </a:cubicBezTo>
                <a:cubicBezTo>
                  <a:pt x="106" y="417"/>
                  <a:pt x="106" y="417"/>
                  <a:pt x="106" y="417"/>
                </a:cubicBezTo>
                <a:cubicBezTo>
                  <a:pt x="92" y="410"/>
                  <a:pt x="85" y="403"/>
                  <a:pt x="85" y="389"/>
                </a:cubicBezTo>
                <a:cubicBezTo>
                  <a:pt x="85" y="375"/>
                  <a:pt x="99" y="361"/>
                  <a:pt x="113" y="361"/>
                </a:cubicBezTo>
                <a:close/>
              </a:path>
            </a:pathLst>
          </a:custGeom>
          <a:solidFill>
            <a:schemeClr val="lt1"/>
          </a:solidFill>
          <a:ln>
            <a:noFill/>
          </a:ln>
        </p:spPr>
        <p:txBody>
          <a:bodyPr anchorCtr="0" anchor="ctr" bIns="17150" lIns="34275" spcFirstLastPara="1" rIns="34275" wrap="square" tIns="17150">
            <a:noAutofit/>
          </a:bodyPr>
          <a:lstStyle/>
          <a:p>
            <a:pPr indent="0" lvl="0" marL="0" marR="0" rtl="0" algn="l">
              <a:spcBef>
                <a:spcPts val="0"/>
              </a:spcBef>
              <a:spcAft>
                <a:spcPts val="0"/>
              </a:spcAft>
              <a:buNone/>
            </a:pPr>
            <a:r>
              <a:t/>
            </a:r>
            <a:endParaRPr sz="1400">
              <a:solidFill>
                <a:schemeClr val="dk1"/>
              </a:solidFill>
              <a:latin typeface="Poppins"/>
              <a:ea typeface="Poppins"/>
              <a:cs typeface="Poppins"/>
              <a:sym typeface="Poppins"/>
            </a:endParaRPr>
          </a:p>
        </p:txBody>
      </p:sp>
      <p:sp>
        <p:nvSpPr>
          <p:cNvPr id="373" name="Google Shape;373;p50"/>
          <p:cNvSpPr/>
          <p:nvPr/>
        </p:nvSpPr>
        <p:spPr>
          <a:xfrm>
            <a:off x="4717238" y="3666289"/>
            <a:ext cx="2433900" cy="928800"/>
          </a:xfrm>
          <a:prstGeom prst="rect">
            <a:avLst/>
          </a:prstGeom>
          <a:noFill/>
          <a:ln>
            <a:noFill/>
          </a:ln>
        </p:spPr>
        <p:txBody>
          <a:bodyPr anchorCtr="0" anchor="t" bIns="34275" lIns="68550" spcFirstLastPara="1" rIns="68550" wrap="square" tIns="34275">
            <a:noAutofit/>
          </a:bodyPr>
          <a:lstStyle/>
          <a:p>
            <a:pPr indent="0" lvl="0" marL="0" marR="0" rtl="0" algn="r">
              <a:lnSpc>
                <a:spcPct val="125000"/>
              </a:lnSpc>
              <a:spcBef>
                <a:spcPts val="0"/>
              </a:spcBef>
              <a:spcAft>
                <a:spcPts val="0"/>
              </a:spcAft>
              <a:buNone/>
            </a:pPr>
            <a:r>
              <a:rPr lang="en" sz="900">
                <a:solidFill>
                  <a:srgbClr val="595959"/>
                </a:solidFill>
                <a:latin typeface="Poppins"/>
                <a:ea typeface="Poppins"/>
                <a:cs typeface="Poppins"/>
                <a:sym typeface="Poppins"/>
              </a:rPr>
              <a:t>Aspirational Key Results fail at an average rate of 40%, meaning 60% completion. Aspirational KRs are typically set at 60-70% while encouraging employees to aim high.</a:t>
            </a:r>
            <a:endParaRPr sz="900">
              <a:solidFill>
                <a:schemeClr val="dk1"/>
              </a:solidFill>
              <a:latin typeface="Poppins"/>
              <a:ea typeface="Poppins"/>
              <a:cs typeface="Poppins"/>
              <a:sym typeface="Poppins"/>
            </a:endParaRPr>
          </a:p>
        </p:txBody>
      </p:sp>
      <p:sp>
        <p:nvSpPr>
          <p:cNvPr id="374" name="Google Shape;374;p50"/>
          <p:cNvSpPr/>
          <p:nvPr/>
        </p:nvSpPr>
        <p:spPr>
          <a:xfrm>
            <a:off x="835975" y="1352714"/>
            <a:ext cx="1403100" cy="177600"/>
          </a:xfrm>
          <a:prstGeom prst="roundRect">
            <a:avLst>
              <a:gd fmla="val 0" name="adj"/>
            </a:avLst>
          </a:prstGeom>
          <a:solidFill>
            <a:srgbClr val="6B706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b="1" sz="1000">
              <a:solidFill>
                <a:srgbClr val="FFFFFF"/>
              </a:solidFill>
              <a:latin typeface="Poppins"/>
              <a:ea typeface="Poppins"/>
              <a:cs typeface="Poppins"/>
              <a:sym typeface="Poppins"/>
            </a:endParaRPr>
          </a:p>
        </p:txBody>
      </p:sp>
      <p:sp>
        <p:nvSpPr>
          <p:cNvPr id="375" name="Google Shape;375;p50"/>
          <p:cNvSpPr/>
          <p:nvPr/>
        </p:nvSpPr>
        <p:spPr>
          <a:xfrm>
            <a:off x="2199600" y="1352714"/>
            <a:ext cx="718200" cy="177600"/>
          </a:xfrm>
          <a:prstGeom prst="roundRect">
            <a:avLst>
              <a:gd fmla="val 0" name="adj"/>
            </a:avLst>
          </a:prstGeom>
          <a:solidFill>
            <a:srgbClr val="3A403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b="1" sz="1000">
              <a:solidFill>
                <a:srgbClr val="FFFFFF"/>
              </a:solidFill>
              <a:latin typeface="Poppins"/>
              <a:ea typeface="Poppins"/>
              <a:cs typeface="Poppins"/>
              <a:sym typeface="Poppins"/>
            </a:endParaRPr>
          </a:p>
        </p:txBody>
      </p:sp>
      <p:sp>
        <p:nvSpPr>
          <p:cNvPr id="376" name="Google Shape;376;p50"/>
          <p:cNvSpPr/>
          <p:nvPr/>
        </p:nvSpPr>
        <p:spPr>
          <a:xfrm>
            <a:off x="2880600" y="1352714"/>
            <a:ext cx="225600" cy="177600"/>
          </a:xfrm>
          <a:prstGeom prst="roundRect">
            <a:avLst>
              <a:gd fmla="val 0" name="adj"/>
            </a:avLst>
          </a:prstGeom>
          <a:solidFill>
            <a:srgbClr val="9D9F9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b="1" sz="1000">
              <a:solidFill>
                <a:srgbClr val="FFFFFF"/>
              </a:solidFill>
              <a:latin typeface="Poppins"/>
              <a:ea typeface="Poppins"/>
              <a:cs typeface="Poppins"/>
              <a:sym typeface="Poppins"/>
            </a:endParaRPr>
          </a:p>
        </p:txBody>
      </p:sp>
      <p:sp>
        <p:nvSpPr>
          <p:cNvPr id="377" name="Google Shape;377;p50"/>
          <p:cNvSpPr/>
          <p:nvPr/>
        </p:nvSpPr>
        <p:spPr>
          <a:xfrm>
            <a:off x="835975" y="1801939"/>
            <a:ext cx="1152900" cy="177600"/>
          </a:xfrm>
          <a:prstGeom prst="roundRect">
            <a:avLst>
              <a:gd fmla="val 0" name="adj"/>
            </a:avLst>
          </a:prstGeom>
          <a:solidFill>
            <a:srgbClr val="6B706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b="1" sz="1000">
              <a:solidFill>
                <a:srgbClr val="FFFFFF"/>
              </a:solidFill>
              <a:latin typeface="Poppins"/>
              <a:ea typeface="Poppins"/>
              <a:cs typeface="Poppins"/>
              <a:sym typeface="Poppins"/>
            </a:endParaRPr>
          </a:p>
        </p:txBody>
      </p:sp>
      <p:sp>
        <p:nvSpPr>
          <p:cNvPr id="378" name="Google Shape;378;p50"/>
          <p:cNvSpPr/>
          <p:nvPr/>
        </p:nvSpPr>
        <p:spPr>
          <a:xfrm>
            <a:off x="1974775" y="1801939"/>
            <a:ext cx="474600" cy="177600"/>
          </a:xfrm>
          <a:prstGeom prst="roundRect">
            <a:avLst>
              <a:gd fmla="val 0" name="adj"/>
            </a:avLst>
          </a:prstGeom>
          <a:solidFill>
            <a:srgbClr val="3A403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b="1" sz="1000">
              <a:solidFill>
                <a:srgbClr val="FFFFFF"/>
              </a:solidFill>
              <a:latin typeface="Poppins"/>
              <a:ea typeface="Poppins"/>
              <a:cs typeface="Poppins"/>
              <a:sym typeface="Poppins"/>
            </a:endParaRPr>
          </a:p>
        </p:txBody>
      </p:sp>
      <p:sp>
        <p:nvSpPr>
          <p:cNvPr id="379" name="Google Shape;379;p50"/>
          <p:cNvSpPr/>
          <p:nvPr/>
        </p:nvSpPr>
        <p:spPr>
          <a:xfrm>
            <a:off x="2425200" y="1801939"/>
            <a:ext cx="681000" cy="177600"/>
          </a:xfrm>
          <a:prstGeom prst="roundRect">
            <a:avLst>
              <a:gd fmla="val 0" name="adj"/>
            </a:avLst>
          </a:prstGeom>
          <a:solidFill>
            <a:srgbClr val="9D9F9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b="1" sz="1000">
              <a:solidFill>
                <a:srgbClr val="FFFFFF"/>
              </a:solidFill>
              <a:latin typeface="Poppins"/>
              <a:ea typeface="Poppins"/>
              <a:cs typeface="Poppins"/>
              <a:sym typeface="Poppins"/>
            </a:endParaRPr>
          </a:p>
        </p:txBody>
      </p:sp>
      <p:sp>
        <p:nvSpPr>
          <p:cNvPr id="380" name="Google Shape;380;p50"/>
          <p:cNvSpPr/>
          <p:nvPr/>
        </p:nvSpPr>
        <p:spPr>
          <a:xfrm>
            <a:off x="835675" y="2251164"/>
            <a:ext cx="487500" cy="177600"/>
          </a:xfrm>
          <a:prstGeom prst="roundRect">
            <a:avLst>
              <a:gd fmla="val 0" name="adj"/>
            </a:avLst>
          </a:prstGeom>
          <a:solidFill>
            <a:srgbClr val="6B706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b="1" sz="1000">
              <a:solidFill>
                <a:srgbClr val="FFFFFF"/>
              </a:solidFill>
              <a:latin typeface="Poppins"/>
              <a:ea typeface="Poppins"/>
              <a:cs typeface="Poppins"/>
              <a:sym typeface="Poppins"/>
            </a:endParaRPr>
          </a:p>
        </p:txBody>
      </p:sp>
      <p:sp>
        <p:nvSpPr>
          <p:cNvPr id="381" name="Google Shape;381;p50"/>
          <p:cNvSpPr/>
          <p:nvPr/>
        </p:nvSpPr>
        <p:spPr>
          <a:xfrm>
            <a:off x="1288975" y="2251164"/>
            <a:ext cx="699900" cy="177600"/>
          </a:xfrm>
          <a:prstGeom prst="roundRect">
            <a:avLst>
              <a:gd fmla="val 0" name="adj"/>
            </a:avLst>
          </a:prstGeom>
          <a:solidFill>
            <a:srgbClr val="3A403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b="1" sz="1000">
              <a:solidFill>
                <a:srgbClr val="FFFFFF"/>
              </a:solidFill>
              <a:latin typeface="Poppins"/>
              <a:ea typeface="Poppins"/>
              <a:cs typeface="Poppins"/>
              <a:sym typeface="Poppins"/>
            </a:endParaRPr>
          </a:p>
        </p:txBody>
      </p:sp>
      <p:sp>
        <p:nvSpPr>
          <p:cNvPr id="382" name="Google Shape;382;p50"/>
          <p:cNvSpPr/>
          <p:nvPr/>
        </p:nvSpPr>
        <p:spPr>
          <a:xfrm>
            <a:off x="1971900" y="2251164"/>
            <a:ext cx="453300" cy="177600"/>
          </a:xfrm>
          <a:prstGeom prst="roundRect">
            <a:avLst>
              <a:gd fmla="val 0" name="adj"/>
            </a:avLst>
          </a:prstGeom>
          <a:solidFill>
            <a:srgbClr val="9D9F9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b="1" sz="1000">
              <a:solidFill>
                <a:srgbClr val="FFFFFF"/>
              </a:solidFill>
              <a:latin typeface="Poppins"/>
              <a:ea typeface="Poppins"/>
              <a:cs typeface="Poppins"/>
              <a:sym typeface="Poppins"/>
            </a:endParaRPr>
          </a:p>
        </p:txBody>
      </p:sp>
      <p:sp>
        <p:nvSpPr>
          <p:cNvPr id="383" name="Google Shape;383;p50"/>
          <p:cNvSpPr/>
          <p:nvPr/>
        </p:nvSpPr>
        <p:spPr>
          <a:xfrm>
            <a:off x="835675" y="2700389"/>
            <a:ext cx="1613700" cy="177600"/>
          </a:xfrm>
          <a:prstGeom prst="roundRect">
            <a:avLst>
              <a:gd fmla="val 0" name="adj"/>
            </a:avLst>
          </a:prstGeom>
          <a:solidFill>
            <a:srgbClr val="6B706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b="1" sz="1000">
              <a:solidFill>
                <a:srgbClr val="FFFFFF"/>
              </a:solidFill>
              <a:latin typeface="Poppins"/>
              <a:ea typeface="Poppins"/>
              <a:cs typeface="Poppins"/>
              <a:sym typeface="Poppins"/>
            </a:endParaRPr>
          </a:p>
        </p:txBody>
      </p:sp>
      <p:sp>
        <p:nvSpPr>
          <p:cNvPr id="384" name="Google Shape;384;p50"/>
          <p:cNvSpPr/>
          <p:nvPr/>
        </p:nvSpPr>
        <p:spPr>
          <a:xfrm>
            <a:off x="2426450" y="2700389"/>
            <a:ext cx="259500" cy="177600"/>
          </a:xfrm>
          <a:prstGeom prst="roundRect">
            <a:avLst>
              <a:gd fmla="val 0" name="adj"/>
            </a:avLst>
          </a:prstGeom>
          <a:solidFill>
            <a:srgbClr val="3A403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b="1" sz="1000">
              <a:solidFill>
                <a:srgbClr val="FFFFFF"/>
              </a:solidFill>
              <a:latin typeface="Poppins"/>
              <a:ea typeface="Poppins"/>
              <a:cs typeface="Poppins"/>
              <a:sym typeface="Poppins"/>
            </a:endParaRPr>
          </a:p>
        </p:txBody>
      </p:sp>
      <p:sp>
        <p:nvSpPr>
          <p:cNvPr id="385" name="Google Shape;385;p50"/>
          <p:cNvSpPr/>
          <p:nvPr/>
        </p:nvSpPr>
        <p:spPr>
          <a:xfrm>
            <a:off x="2652050" y="2700389"/>
            <a:ext cx="228600" cy="177600"/>
          </a:xfrm>
          <a:prstGeom prst="roundRect">
            <a:avLst>
              <a:gd fmla="val 0" name="adj"/>
            </a:avLst>
          </a:prstGeom>
          <a:solidFill>
            <a:srgbClr val="9D9F9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b="1" sz="1000">
              <a:solidFill>
                <a:srgbClr val="FFFFFF"/>
              </a:solidFill>
              <a:latin typeface="Poppins"/>
              <a:ea typeface="Poppins"/>
              <a:cs typeface="Poppins"/>
              <a:sym typeface="Poppins"/>
            </a:endParaRPr>
          </a:p>
        </p:txBody>
      </p:sp>
      <p:sp>
        <p:nvSpPr>
          <p:cNvPr id="386" name="Google Shape;386;p50"/>
          <p:cNvSpPr/>
          <p:nvPr/>
        </p:nvSpPr>
        <p:spPr>
          <a:xfrm>
            <a:off x="5265475" y="1352714"/>
            <a:ext cx="466500" cy="177600"/>
          </a:xfrm>
          <a:prstGeom prst="roundRect">
            <a:avLst>
              <a:gd fmla="val 0" name="adj"/>
            </a:avLst>
          </a:prstGeom>
          <a:solidFill>
            <a:srgbClr val="6B706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b="1" sz="1000">
              <a:solidFill>
                <a:srgbClr val="FFFFFF"/>
              </a:solidFill>
              <a:latin typeface="Poppins"/>
              <a:ea typeface="Poppins"/>
              <a:cs typeface="Poppins"/>
              <a:sym typeface="Poppins"/>
            </a:endParaRPr>
          </a:p>
        </p:txBody>
      </p:sp>
      <p:sp>
        <p:nvSpPr>
          <p:cNvPr id="387" name="Google Shape;387;p50"/>
          <p:cNvSpPr/>
          <p:nvPr/>
        </p:nvSpPr>
        <p:spPr>
          <a:xfrm>
            <a:off x="5718775" y="1352714"/>
            <a:ext cx="927000" cy="177600"/>
          </a:xfrm>
          <a:prstGeom prst="roundRect">
            <a:avLst>
              <a:gd fmla="val 0" name="adj"/>
            </a:avLst>
          </a:prstGeom>
          <a:solidFill>
            <a:srgbClr val="3A403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1000">
                <a:solidFill>
                  <a:srgbClr val="FFFFFF"/>
                </a:solidFill>
                <a:latin typeface="Poppins"/>
                <a:ea typeface="Poppins"/>
                <a:cs typeface="Poppins"/>
                <a:sym typeface="Poppins"/>
              </a:rPr>
              <a:t>             </a:t>
            </a:r>
            <a:endParaRPr b="1" sz="1000">
              <a:solidFill>
                <a:srgbClr val="FFFFFF"/>
              </a:solidFill>
              <a:latin typeface="Poppins"/>
              <a:ea typeface="Poppins"/>
              <a:cs typeface="Poppins"/>
              <a:sym typeface="Poppins"/>
            </a:endParaRPr>
          </a:p>
        </p:txBody>
      </p:sp>
      <p:sp>
        <p:nvSpPr>
          <p:cNvPr id="388" name="Google Shape;388;p50"/>
          <p:cNvSpPr/>
          <p:nvPr/>
        </p:nvSpPr>
        <p:spPr>
          <a:xfrm>
            <a:off x="6623275" y="1352714"/>
            <a:ext cx="1363500" cy="177600"/>
          </a:xfrm>
          <a:prstGeom prst="roundRect">
            <a:avLst>
              <a:gd fmla="val 0" name="adj"/>
            </a:avLst>
          </a:prstGeom>
          <a:solidFill>
            <a:srgbClr val="9D9F9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b="1" sz="1000">
              <a:solidFill>
                <a:srgbClr val="FFFFFF"/>
              </a:solidFill>
              <a:latin typeface="Poppins"/>
              <a:ea typeface="Poppins"/>
              <a:cs typeface="Poppins"/>
              <a:sym typeface="Poppins"/>
            </a:endParaRPr>
          </a:p>
        </p:txBody>
      </p:sp>
      <p:sp>
        <p:nvSpPr>
          <p:cNvPr id="389" name="Google Shape;389;p50"/>
          <p:cNvSpPr/>
          <p:nvPr/>
        </p:nvSpPr>
        <p:spPr>
          <a:xfrm>
            <a:off x="5265475" y="1801939"/>
            <a:ext cx="718200" cy="177600"/>
          </a:xfrm>
          <a:prstGeom prst="roundRect">
            <a:avLst>
              <a:gd fmla="val 0" name="adj"/>
            </a:avLst>
          </a:prstGeom>
          <a:solidFill>
            <a:srgbClr val="6B706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b="1" sz="1000">
              <a:solidFill>
                <a:srgbClr val="FFFFFF"/>
              </a:solidFill>
              <a:latin typeface="Poppins"/>
              <a:ea typeface="Poppins"/>
              <a:cs typeface="Poppins"/>
              <a:sym typeface="Poppins"/>
            </a:endParaRPr>
          </a:p>
        </p:txBody>
      </p:sp>
      <p:sp>
        <p:nvSpPr>
          <p:cNvPr id="390" name="Google Shape;390;p50"/>
          <p:cNvSpPr/>
          <p:nvPr/>
        </p:nvSpPr>
        <p:spPr>
          <a:xfrm>
            <a:off x="5946475" y="1801939"/>
            <a:ext cx="699900" cy="177600"/>
          </a:xfrm>
          <a:prstGeom prst="roundRect">
            <a:avLst>
              <a:gd fmla="val 0" name="adj"/>
            </a:avLst>
          </a:prstGeom>
          <a:solidFill>
            <a:srgbClr val="3A403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1000">
                <a:solidFill>
                  <a:srgbClr val="FFFFFF"/>
                </a:solidFill>
                <a:latin typeface="Poppins"/>
                <a:ea typeface="Poppins"/>
                <a:cs typeface="Poppins"/>
                <a:sym typeface="Poppins"/>
              </a:rPr>
              <a:t>                  </a:t>
            </a:r>
            <a:endParaRPr b="1" sz="1000">
              <a:solidFill>
                <a:srgbClr val="FFFFFF"/>
              </a:solidFill>
              <a:latin typeface="Poppins"/>
              <a:ea typeface="Poppins"/>
              <a:cs typeface="Poppins"/>
              <a:sym typeface="Poppins"/>
            </a:endParaRPr>
          </a:p>
        </p:txBody>
      </p:sp>
      <p:sp>
        <p:nvSpPr>
          <p:cNvPr id="391" name="Google Shape;391;p50"/>
          <p:cNvSpPr/>
          <p:nvPr/>
        </p:nvSpPr>
        <p:spPr>
          <a:xfrm>
            <a:off x="6627475" y="1801939"/>
            <a:ext cx="1134300" cy="177600"/>
          </a:xfrm>
          <a:prstGeom prst="roundRect">
            <a:avLst>
              <a:gd fmla="val 0" name="adj"/>
            </a:avLst>
          </a:prstGeom>
          <a:solidFill>
            <a:srgbClr val="9D9F9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b="1" sz="1000">
              <a:solidFill>
                <a:srgbClr val="FFFFFF"/>
              </a:solidFill>
              <a:latin typeface="Poppins"/>
              <a:ea typeface="Poppins"/>
              <a:cs typeface="Poppins"/>
              <a:sym typeface="Poppins"/>
            </a:endParaRPr>
          </a:p>
        </p:txBody>
      </p:sp>
      <p:sp>
        <p:nvSpPr>
          <p:cNvPr id="392" name="Google Shape;392;p50"/>
          <p:cNvSpPr/>
          <p:nvPr/>
        </p:nvSpPr>
        <p:spPr>
          <a:xfrm>
            <a:off x="5265475" y="2251164"/>
            <a:ext cx="1613700" cy="177600"/>
          </a:xfrm>
          <a:prstGeom prst="roundRect">
            <a:avLst>
              <a:gd fmla="val 0" name="adj"/>
            </a:avLst>
          </a:prstGeom>
          <a:solidFill>
            <a:srgbClr val="6B706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b="1" sz="1000">
              <a:solidFill>
                <a:srgbClr val="FFFFFF"/>
              </a:solidFill>
              <a:latin typeface="Poppins"/>
              <a:ea typeface="Poppins"/>
              <a:cs typeface="Poppins"/>
              <a:sym typeface="Poppins"/>
            </a:endParaRPr>
          </a:p>
        </p:txBody>
      </p:sp>
      <p:sp>
        <p:nvSpPr>
          <p:cNvPr id="393" name="Google Shape;393;p50"/>
          <p:cNvSpPr/>
          <p:nvPr/>
        </p:nvSpPr>
        <p:spPr>
          <a:xfrm>
            <a:off x="6849125" y="2251164"/>
            <a:ext cx="474600" cy="177600"/>
          </a:xfrm>
          <a:prstGeom prst="roundRect">
            <a:avLst>
              <a:gd fmla="val 0" name="adj"/>
            </a:avLst>
          </a:prstGeom>
          <a:solidFill>
            <a:srgbClr val="3A403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1000">
                <a:solidFill>
                  <a:srgbClr val="FFFFFF"/>
                </a:solidFill>
                <a:latin typeface="Poppins"/>
                <a:ea typeface="Poppins"/>
                <a:cs typeface="Poppins"/>
                <a:sym typeface="Poppins"/>
              </a:rPr>
              <a:t>                  </a:t>
            </a:r>
            <a:endParaRPr b="1" sz="1000">
              <a:solidFill>
                <a:srgbClr val="FFFFFF"/>
              </a:solidFill>
              <a:latin typeface="Poppins"/>
              <a:ea typeface="Poppins"/>
              <a:cs typeface="Poppins"/>
              <a:sym typeface="Poppins"/>
            </a:endParaRPr>
          </a:p>
        </p:txBody>
      </p:sp>
      <p:sp>
        <p:nvSpPr>
          <p:cNvPr id="394" name="Google Shape;394;p50"/>
          <p:cNvSpPr/>
          <p:nvPr/>
        </p:nvSpPr>
        <p:spPr>
          <a:xfrm>
            <a:off x="7306925" y="2251164"/>
            <a:ext cx="1134300" cy="177600"/>
          </a:xfrm>
          <a:prstGeom prst="roundRect">
            <a:avLst>
              <a:gd fmla="val 0" name="adj"/>
            </a:avLst>
          </a:prstGeom>
          <a:solidFill>
            <a:srgbClr val="9D9F9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b="1" sz="1000">
              <a:solidFill>
                <a:srgbClr val="FFFFFF"/>
              </a:solidFill>
              <a:latin typeface="Poppins"/>
              <a:ea typeface="Poppins"/>
              <a:cs typeface="Poppins"/>
              <a:sym typeface="Poppins"/>
            </a:endParaRPr>
          </a:p>
        </p:txBody>
      </p:sp>
      <p:sp>
        <p:nvSpPr>
          <p:cNvPr id="395" name="Google Shape;395;p50"/>
          <p:cNvSpPr/>
          <p:nvPr/>
        </p:nvSpPr>
        <p:spPr>
          <a:xfrm>
            <a:off x="5265475" y="2700389"/>
            <a:ext cx="927000" cy="177600"/>
          </a:xfrm>
          <a:prstGeom prst="roundRect">
            <a:avLst>
              <a:gd fmla="val 0" name="adj"/>
            </a:avLst>
          </a:prstGeom>
          <a:solidFill>
            <a:srgbClr val="6B706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b="1" sz="1000">
              <a:solidFill>
                <a:srgbClr val="FFFFFF"/>
              </a:solidFill>
              <a:latin typeface="Poppins"/>
              <a:ea typeface="Poppins"/>
              <a:cs typeface="Poppins"/>
              <a:sym typeface="Poppins"/>
            </a:endParaRPr>
          </a:p>
        </p:txBody>
      </p:sp>
      <p:sp>
        <p:nvSpPr>
          <p:cNvPr id="396" name="Google Shape;396;p50"/>
          <p:cNvSpPr/>
          <p:nvPr/>
        </p:nvSpPr>
        <p:spPr>
          <a:xfrm>
            <a:off x="6169975" y="2700389"/>
            <a:ext cx="1613700" cy="177600"/>
          </a:xfrm>
          <a:prstGeom prst="roundRect">
            <a:avLst>
              <a:gd fmla="val 0" name="adj"/>
            </a:avLst>
          </a:prstGeom>
          <a:solidFill>
            <a:srgbClr val="3A403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1000">
                <a:solidFill>
                  <a:srgbClr val="FFFFFF"/>
                </a:solidFill>
                <a:latin typeface="Poppins"/>
                <a:ea typeface="Poppins"/>
                <a:cs typeface="Poppins"/>
                <a:sym typeface="Poppins"/>
              </a:rPr>
              <a:t>                  </a:t>
            </a:r>
            <a:endParaRPr b="1" sz="1000">
              <a:solidFill>
                <a:srgbClr val="FFFFFF"/>
              </a:solidFill>
              <a:latin typeface="Poppins"/>
              <a:ea typeface="Poppins"/>
              <a:cs typeface="Poppins"/>
              <a:sym typeface="Poppins"/>
            </a:endParaRPr>
          </a:p>
        </p:txBody>
      </p:sp>
      <p:sp>
        <p:nvSpPr>
          <p:cNvPr id="397" name="Google Shape;397;p50"/>
          <p:cNvSpPr/>
          <p:nvPr/>
        </p:nvSpPr>
        <p:spPr>
          <a:xfrm>
            <a:off x="7756075" y="2700389"/>
            <a:ext cx="457800" cy="177600"/>
          </a:xfrm>
          <a:prstGeom prst="roundRect">
            <a:avLst>
              <a:gd fmla="val 0" name="adj"/>
            </a:avLst>
          </a:prstGeom>
          <a:solidFill>
            <a:srgbClr val="9D9F9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b="1" sz="1000">
              <a:solidFill>
                <a:srgbClr val="FFFFFF"/>
              </a:solidFill>
              <a:latin typeface="Poppins"/>
              <a:ea typeface="Poppins"/>
              <a:cs typeface="Poppins"/>
              <a:sym typeface="Poppins"/>
            </a:endParaRPr>
          </a:p>
        </p:txBody>
      </p:sp>
      <p:cxnSp>
        <p:nvCxnSpPr>
          <p:cNvPr id="398" name="Google Shape;398;p50"/>
          <p:cNvCxnSpPr/>
          <p:nvPr/>
        </p:nvCxnSpPr>
        <p:spPr>
          <a:xfrm>
            <a:off x="836800" y="1212814"/>
            <a:ext cx="0" cy="1801500"/>
          </a:xfrm>
          <a:prstGeom prst="straightConnector1">
            <a:avLst/>
          </a:prstGeom>
          <a:noFill/>
          <a:ln cap="flat" cmpd="sng" w="9525">
            <a:solidFill>
              <a:schemeClr val="dk2"/>
            </a:solidFill>
            <a:prstDash val="solid"/>
            <a:round/>
            <a:headEnd len="med" w="med" type="none"/>
            <a:tailEnd len="med" w="med" type="none"/>
          </a:ln>
        </p:spPr>
      </p:cxnSp>
      <p:cxnSp>
        <p:nvCxnSpPr>
          <p:cNvPr id="399" name="Google Shape;399;p50"/>
          <p:cNvCxnSpPr/>
          <p:nvPr/>
        </p:nvCxnSpPr>
        <p:spPr>
          <a:xfrm>
            <a:off x="5267175" y="1212814"/>
            <a:ext cx="0" cy="1801500"/>
          </a:xfrm>
          <a:prstGeom prst="straightConnector1">
            <a:avLst/>
          </a:prstGeom>
          <a:noFill/>
          <a:ln cap="flat" cmpd="sng" w="9525">
            <a:solidFill>
              <a:schemeClr val="dk2"/>
            </a:solidFill>
            <a:prstDash val="solid"/>
            <a:round/>
            <a:headEnd len="med" w="med" type="none"/>
            <a:tailEnd len="med" w="med" type="none"/>
          </a:ln>
        </p:spPr>
      </p:cxnSp>
      <p:sp>
        <p:nvSpPr>
          <p:cNvPr id="400" name="Google Shape;400;p50"/>
          <p:cNvSpPr txBox="1"/>
          <p:nvPr/>
        </p:nvSpPr>
        <p:spPr>
          <a:xfrm>
            <a:off x="484250" y="2952714"/>
            <a:ext cx="4261200" cy="26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00">
                <a:solidFill>
                  <a:srgbClr val="09100F"/>
                </a:solidFill>
                <a:latin typeface="Poppins"/>
                <a:ea typeface="Poppins"/>
                <a:cs typeface="Poppins"/>
                <a:sym typeface="Poppins"/>
              </a:rPr>
              <a:t>-1	2	3	5	7	9	11	13	15</a:t>
            </a:r>
            <a:endParaRPr sz="400">
              <a:solidFill>
                <a:srgbClr val="09100F"/>
              </a:solidFill>
              <a:latin typeface="Poppins"/>
              <a:ea typeface="Poppins"/>
              <a:cs typeface="Poppins"/>
              <a:sym typeface="Poppins"/>
            </a:endParaRPr>
          </a:p>
        </p:txBody>
      </p:sp>
      <p:sp>
        <p:nvSpPr>
          <p:cNvPr id="401" name="Google Shape;401;p50"/>
          <p:cNvSpPr txBox="1"/>
          <p:nvPr/>
        </p:nvSpPr>
        <p:spPr>
          <a:xfrm>
            <a:off x="4911650" y="2952714"/>
            <a:ext cx="4261200" cy="26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00">
                <a:solidFill>
                  <a:srgbClr val="09100F"/>
                </a:solidFill>
                <a:latin typeface="Poppins"/>
                <a:ea typeface="Poppins"/>
                <a:cs typeface="Poppins"/>
                <a:sym typeface="Poppins"/>
              </a:rPr>
              <a:t>-1	2	3	5	7	9	11	13	15</a:t>
            </a:r>
            <a:endParaRPr sz="400">
              <a:solidFill>
                <a:srgbClr val="09100F"/>
              </a:solidFill>
              <a:latin typeface="Poppins"/>
              <a:ea typeface="Poppins"/>
              <a:cs typeface="Poppins"/>
              <a:sym typeface="Poppins"/>
            </a:endParaRPr>
          </a:p>
        </p:txBody>
      </p:sp>
      <p:sp>
        <p:nvSpPr>
          <p:cNvPr id="402" name="Google Shape;402;p50"/>
          <p:cNvSpPr txBox="1"/>
          <p:nvPr/>
        </p:nvSpPr>
        <p:spPr>
          <a:xfrm>
            <a:off x="531150" y="1320114"/>
            <a:ext cx="367500" cy="210300"/>
          </a:xfrm>
          <a:prstGeom prst="rect">
            <a:avLst/>
          </a:prstGeom>
          <a:noFill/>
          <a:ln>
            <a:noFill/>
          </a:ln>
        </p:spPr>
        <p:txBody>
          <a:bodyPr anchorCtr="0" anchor="t" bIns="91425" lIns="91425" spcFirstLastPara="1" rIns="91425" wrap="square" tIns="91425">
            <a:noAutofit/>
          </a:bodyPr>
          <a:lstStyle/>
          <a:p>
            <a:pPr indent="0" lvl="0" marL="0" rtl="0" algn="r">
              <a:lnSpc>
                <a:spcPct val="200000"/>
              </a:lnSpc>
              <a:spcBef>
                <a:spcPts val="0"/>
              </a:spcBef>
              <a:spcAft>
                <a:spcPts val="0"/>
              </a:spcAft>
              <a:buNone/>
            </a:pPr>
            <a:r>
              <a:rPr lang="en" sz="400">
                <a:solidFill>
                  <a:srgbClr val="09100F"/>
                </a:solidFill>
                <a:latin typeface="Poppins"/>
                <a:ea typeface="Poppins"/>
                <a:cs typeface="Poppins"/>
                <a:sym typeface="Poppins"/>
              </a:rPr>
              <a:t>Text 1</a:t>
            </a:r>
            <a:endParaRPr sz="400">
              <a:solidFill>
                <a:srgbClr val="09100F"/>
              </a:solidFill>
              <a:latin typeface="Poppins"/>
              <a:ea typeface="Poppins"/>
              <a:cs typeface="Poppins"/>
              <a:sym typeface="Poppins"/>
            </a:endParaRPr>
          </a:p>
          <a:p>
            <a:pPr indent="0" lvl="0" marL="0" rtl="0" algn="r">
              <a:lnSpc>
                <a:spcPct val="200000"/>
              </a:lnSpc>
              <a:spcBef>
                <a:spcPts val="0"/>
              </a:spcBef>
              <a:spcAft>
                <a:spcPts val="0"/>
              </a:spcAft>
              <a:buNone/>
            </a:pPr>
            <a:r>
              <a:t/>
            </a:r>
            <a:endParaRPr sz="400">
              <a:solidFill>
                <a:srgbClr val="09100F"/>
              </a:solidFill>
              <a:latin typeface="Poppins"/>
              <a:ea typeface="Poppins"/>
              <a:cs typeface="Poppins"/>
              <a:sym typeface="Poppins"/>
            </a:endParaRPr>
          </a:p>
        </p:txBody>
      </p:sp>
      <p:sp>
        <p:nvSpPr>
          <p:cNvPr id="403" name="Google Shape;403;p50"/>
          <p:cNvSpPr txBox="1"/>
          <p:nvPr/>
        </p:nvSpPr>
        <p:spPr>
          <a:xfrm>
            <a:off x="531150" y="1769239"/>
            <a:ext cx="367500" cy="210300"/>
          </a:xfrm>
          <a:prstGeom prst="rect">
            <a:avLst/>
          </a:prstGeom>
          <a:noFill/>
          <a:ln>
            <a:noFill/>
          </a:ln>
        </p:spPr>
        <p:txBody>
          <a:bodyPr anchorCtr="0" anchor="t" bIns="91425" lIns="91425" spcFirstLastPara="1" rIns="91425" wrap="square" tIns="91425">
            <a:noAutofit/>
          </a:bodyPr>
          <a:lstStyle/>
          <a:p>
            <a:pPr indent="0" lvl="0" marL="0" rtl="0" algn="r">
              <a:lnSpc>
                <a:spcPct val="200000"/>
              </a:lnSpc>
              <a:spcBef>
                <a:spcPts val="0"/>
              </a:spcBef>
              <a:spcAft>
                <a:spcPts val="0"/>
              </a:spcAft>
              <a:buNone/>
            </a:pPr>
            <a:r>
              <a:rPr lang="en" sz="400">
                <a:solidFill>
                  <a:srgbClr val="09100F"/>
                </a:solidFill>
                <a:latin typeface="Poppins"/>
                <a:ea typeface="Poppins"/>
                <a:cs typeface="Poppins"/>
                <a:sym typeface="Poppins"/>
              </a:rPr>
              <a:t>Text 3</a:t>
            </a:r>
            <a:endParaRPr sz="400">
              <a:solidFill>
                <a:srgbClr val="09100F"/>
              </a:solidFill>
              <a:latin typeface="Poppins"/>
              <a:ea typeface="Poppins"/>
              <a:cs typeface="Poppins"/>
              <a:sym typeface="Poppins"/>
            </a:endParaRPr>
          </a:p>
          <a:p>
            <a:pPr indent="0" lvl="0" marL="0" rtl="0" algn="r">
              <a:lnSpc>
                <a:spcPct val="200000"/>
              </a:lnSpc>
              <a:spcBef>
                <a:spcPts val="0"/>
              </a:spcBef>
              <a:spcAft>
                <a:spcPts val="0"/>
              </a:spcAft>
              <a:buNone/>
            </a:pPr>
            <a:r>
              <a:t/>
            </a:r>
            <a:endParaRPr sz="400">
              <a:solidFill>
                <a:srgbClr val="09100F"/>
              </a:solidFill>
              <a:latin typeface="Poppins"/>
              <a:ea typeface="Poppins"/>
              <a:cs typeface="Poppins"/>
              <a:sym typeface="Poppins"/>
            </a:endParaRPr>
          </a:p>
        </p:txBody>
      </p:sp>
      <p:sp>
        <p:nvSpPr>
          <p:cNvPr id="404" name="Google Shape;404;p50"/>
          <p:cNvSpPr txBox="1"/>
          <p:nvPr/>
        </p:nvSpPr>
        <p:spPr>
          <a:xfrm>
            <a:off x="531150" y="2218464"/>
            <a:ext cx="367500" cy="210300"/>
          </a:xfrm>
          <a:prstGeom prst="rect">
            <a:avLst/>
          </a:prstGeom>
          <a:noFill/>
          <a:ln>
            <a:noFill/>
          </a:ln>
        </p:spPr>
        <p:txBody>
          <a:bodyPr anchorCtr="0" anchor="t" bIns="91425" lIns="91425" spcFirstLastPara="1" rIns="91425" wrap="square" tIns="91425">
            <a:noAutofit/>
          </a:bodyPr>
          <a:lstStyle/>
          <a:p>
            <a:pPr indent="0" lvl="0" marL="0" rtl="0" algn="r">
              <a:lnSpc>
                <a:spcPct val="200000"/>
              </a:lnSpc>
              <a:spcBef>
                <a:spcPts val="0"/>
              </a:spcBef>
              <a:spcAft>
                <a:spcPts val="0"/>
              </a:spcAft>
              <a:buNone/>
            </a:pPr>
            <a:r>
              <a:rPr lang="en" sz="400">
                <a:solidFill>
                  <a:srgbClr val="09100F"/>
                </a:solidFill>
                <a:latin typeface="Poppins"/>
                <a:ea typeface="Poppins"/>
                <a:cs typeface="Poppins"/>
                <a:sym typeface="Poppins"/>
              </a:rPr>
              <a:t>Text 2</a:t>
            </a:r>
            <a:endParaRPr sz="400">
              <a:solidFill>
                <a:srgbClr val="09100F"/>
              </a:solidFill>
              <a:latin typeface="Poppins"/>
              <a:ea typeface="Poppins"/>
              <a:cs typeface="Poppins"/>
              <a:sym typeface="Poppins"/>
            </a:endParaRPr>
          </a:p>
        </p:txBody>
      </p:sp>
      <p:sp>
        <p:nvSpPr>
          <p:cNvPr id="405" name="Google Shape;405;p50"/>
          <p:cNvSpPr txBox="1"/>
          <p:nvPr/>
        </p:nvSpPr>
        <p:spPr>
          <a:xfrm>
            <a:off x="531150" y="2667689"/>
            <a:ext cx="367500" cy="210300"/>
          </a:xfrm>
          <a:prstGeom prst="rect">
            <a:avLst/>
          </a:prstGeom>
          <a:noFill/>
          <a:ln>
            <a:noFill/>
          </a:ln>
        </p:spPr>
        <p:txBody>
          <a:bodyPr anchorCtr="0" anchor="t" bIns="91425" lIns="91425" spcFirstLastPara="1" rIns="91425" wrap="square" tIns="91425">
            <a:noAutofit/>
          </a:bodyPr>
          <a:lstStyle/>
          <a:p>
            <a:pPr indent="0" lvl="0" marL="0" rtl="0" algn="r">
              <a:lnSpc>
                <a:spcPct val="200000"/>
              </a:lnSpc>
              <a:spcBef>
                <a:spcPts val="0"/>
              </a:spcBef>
              <a:spcAft>
                <a:spcPts val="0"/>
              </a:spcAft>
              <a:buNone/>
            </a:pPr>
            <a:r>
              <a:rPr lang="en" sz="400">
                <a:solidFill>
                  <a:srgbClr val="09100F"/>
                </a:solidFill>
                <a:latin typeface="Poppins"/>
                <a:ea typeface="Poppins"/>
                <a:cs typeface="Poppins"/>
                <a:sym typeface="Poppins"/>
              </a:rPr>
              <a:t>Text 1</a:t>
            </a:r>
            <a:endParaRPr sz="400">
              <a:solidFill>
                <a:srgbClr val="09100F"/>
              </a:solidFill>
              <a:latin typeface="Poppins"/>
              <a:ea typeface="Poppins"/>
              <a:cs typeface="Poppins"/>
              <a:sym typeface="Poppins"/>
            </a:endParaRPr>
          </a:p>
        </p:txBody>
      </p:sp>
      <p:grpSp>
        <p:nvGrpSpPr>
          <p:cNvPr id="406" name="Google Shape;406;p50"/>
          <p:cNvGrpSpPr/>
          <p:nvPr/>
        </p:nvGrpSpPr>
        <p:grpSpPr>
          <a:xfrm>
            <a:off x="4948938" y="1320114"/>
            <a:ext cx="373950" cy="1557875"/>
            <a:chOff x="3554850" y="1300575"/>
            <a:chExt cx="373950" cy="1557875"/>
          </a:xfrm>
        </p:grpSpPr>
        <p:sp>
          <p:nvSpPr>
            <p:cNvPr id="407" name="Google Shape;407;p50"/>
            <p:cNvSpPr txBox="1"/>
            <p:nvPr/>
          </p:nvSpPr>
          <p:spPr>
            <a:xfrm>
              <a:off x="3561300" y="1300575"/>
              <a:ext cx="367500" cy="210300"/>
            </a:xfrm>
            <a:prstGeom prst="rect">
              <a:avLst/>
            </a:prstGeom>
            <a:noFill/>
            <a:ln>
              <a:noFill/>
            </a:ln>
          </p:spPr>
          <p:txBody>
            <a:bodyPr anchorCtr="0" anchor="t" bIns="91425" lIns="91425" spcFirstLastPara="1" rIns="91425" wrap="square" tIns="91425">
              <a:noAutofit/>
            </a:bodyPr>
            <a:lstStyle/>
            <a:p>
              <a:pPr indent="0" lvl="0" marL="0" rtl="0" algn="r">
                <a:lnSpc>
                  <a:spcPct val="200000"/>
                </a:lnSpc>
                <a:spcBef>
                  <a:spcPts val="0"/>
                </a:spcBef>
                <a:spcAft>
                  <a:spcPts val="0"/>
                </a:spcAft>
                <a:buNone/>
              </a:pPr>
              <a:r>
                <a:rPr lang="en" sz="400">
                  <a:solidFill>
                    <a:srgbClr val="09100F"/>
                  </a:solidFill>
                  <a:latin typeface="Poppins"/>
                  <a:ea typeface="Poppins"/>
                  <a:cs typeface="Poppins"/>
                  <a:sym typeface="Poppins"/>
                </a:rPr>
                <a:t>Text 4</a:t>
              </a:r>
              <a:endParaRPr sz="400">
                <a:solidFill>
                  <a:srgbClr val="09100F"/>
                </a:solidFill>
                <a:latin typeface="Poppins"/>
                <a:ea typeface="Poppins"/>
                <a:cs typeface="Poppins"/>
                <a:sym typeface="Poppins"/>
              </a:endParaRPr>
            </a:p>
            <a:p>
              <a:pPr indent="0" lvl="0" marL="0" rtl="0" algn="r">
                <a:lnSpc>
                  <a:spcPct val="200000"/>
                </a:lnSpc>
                <a:spcBef>
                  <a:spcPts val="0"/>
                </a:spcBef>
                <a:spcAft>
                  <a:spcPts val="0"/>
                </a:spcAft>
                <a:buNone/>
              </a:pPr>
              <a:r>
                <a:t/>
              </a:r>
              <a:endParaRPr sz="400">
                <a:solidFill>
                  <a:srgbClr val="09100F"/>
                </a:solidFill>
                <a:latin typeface="Poppins"/>
                <a:ea typeface="Poppins"/>
                <a:cs typeface="Poppins"/>
                <a:sym typeface="Poppins"/>
              </a:endParaRPr>
            </a:p>
          </p:txBody>
        </p:sp>
        <p:sp>
          <p:nvSpPr>
            <p:cNvPr id="408" name="Google Shape;408;p50"/>
            <p:cNvSpPr txBox="1"/>
            <p:nvPr/>
          </p:nvSpPr>
          <p:spPr>
            <a:xfrm>
              <a:off x="3554850" y="1749700"/>
              <a:ext cx="367500" cy="210300"/>
            </a:xfrm>
            <a:prstGeom prst="rect">
              <a:avLst/>
            </a:prstGeom>
            <a:noFill/>
            <a:ln>
              <a:noFill/>
            </a:ln>
          </p:spPr>
          <p:txBody>
            <a:bodyPr anchorCtr="0" anchor="t" bIns="91425" lIns="91425" spcFirstLastPara="1" rIns="91425" wrap="square" tIns="91425">
              <a:noAutofit/>
            </a:bodyPr>
            <a:lstStyle/>
            <a:p>
              <a:pPr indent="0" lvl="0" marL="0" rtl="0" algn="r">
                <a:lnSpc>
                  <a:spcPct val="200000"/>
                </a:lnSpc>
                <a:spcBef>
                  <a:spcPts val="0"/>
                </a:spcBef>
                <a:spcAft>
                  <a:spcPts val="0"/>
                </a:spcAft>
                <a:buNone/>
              </a:pPr>
              <a:r>
                <a:rPr lang="en" sz="400">
                  <a:solidFill>
                    <a:srgbClr val="09100F"/>
                  </a:solidFill>
                  <a:latin typeface="Poppins"/>
                  <a:ea typeface="Poppins"/>
                  <a:cs typeface="Poppins"/>
                  <a:sym typeface="Poppins"/>
                </a:rPr>
                <a:t>Text 3</a:t>
              </a:r>
              <a:endParaRPr sz="400">
                <a:solidFill>
                  <a:srgbClr val="09100F"/>
                </a:solidFill>
                <a:latin typeface="Poppins"/>
                <a:ea typeface="Poppins"/>
                <a:cs typeface="Poppins"/>
                <a:sym typeface="Poppins"/>
              </a:endParaRPr>
            </a:p>
            <a:p>
              <a:pPr indent="0" lvl="0" marL="0" rtl="0" algn="r">
                <a:lnSpc>
                  <a:spcPct val="200000"/>
                </a:lnSpc>
                <a:spcBef>
                  <a:spcPts val="0"/>
                </a:spcBef>
                <a:spcAft>
                  <a:spcPts val="0"/>
                </a:spcAft>
                <a:buNone/>
              </a:pPr>
              <a:r>
                <a:t/>
              </a:r>
              <a:endParaRPr sz="400">
                <a:solidFill>
                  <a:srgbClr val="09100F"/>
                </a:solidFill>
                <a:latin typeface="Poppins"/>
                <a:ea typeface="Poppins"/>
                <a:cs typeface="Poppins"/>
                <a:sym typeface="Poppins"/>
              </a:endParaRPr>
            </a:p>
          </p:txBody>
        </p:sp>
        <p:sp>
          <p:nvSpPr>
            <p:cNvPr id="409" name="Google Shape;409;p50"/>
            <p:cNvSpPr txBox="1"/>
            <p:nvPr/>
          </p:nvSpPr>
          <p:spPr>
            <a:xfrm>
              <a:off x="3554850" y="2198925"/>
              <a:ext cx="367500" cy="210300"/>
            </a:xfrm>
            <a:prstGeom prst="rect">
              <a:avLst/>
            </a:prstGeom>
            <a:noFill/>
            <a:ln>
              <a:noFill/>
            </a:ln>
          </p:spPr>
          <p:txBody>
            <a:bodyPr anchorCtr="0" anchor="t" bIns="91425" lIns="91425" spcFirstLastPara="1" rIns="91425" wrap="square" tIns="91425">
              <a:noAutofit/>
            </a:bodyPr>
            <a:lstStyle/>
            <a:p>
              <a:pPr indent="0" lvl="0" marL="0" rtl="0" algn="r">
                <a:lnSpc>
                  <a:spcPct val="200000"/>
                </a:lnSpc>
                <a:spcBef>
                  <a:spcPts val="0"/>
                </a:spcBef>
                <a:spcAft>
                  <a:spcPts val="0"/>
                </a:spcAft>
                <a:buNone/>
              </a:pPr>
              <a:r>
                <a:rPr lang="en" sz="400">
                  <a:solidFill>
                    <a:srgbClr val="09100F"/>
                  </a:solidFill>
                  <a:latin typeface="Poppins"/>
                  <a:ea typeface="Poppins"/>
                  <a:cs typeface="Poppins"/>
                  <a:sym typeface="Poppins"/>
                </a:rPr>
                <a:t>Text 2</a:t>
              </a:r>
              <a:endParaRPr sz="400">
                <a:solidFill>
                  <a:srgbClr val="09100F"/>
                </a:solidFill>
                <a:latin typeface="Poppins"/>
                <a:ea typeface="Poppins"/>
                <a:cs typeface="Poppins"/>
                <a:sym typeface="Poppins"/>
              </a:endParaRPr>
            </a:p>
          </p:txBody>
        </p:sp>
        <p:sp>
          <p:nvSpPr>
            <p:cNvPr id="410" name="Google Shape;410;p50"/>
            <p:cNvSpPr txBox="1"/>
            <p:nvPr/>
          </p:nvSpPr>
          <p:spPr>
            <a:xfrm>
              <a:off x="3554850" y="2648150"/>
              <a:ext cx="367500" cy="210300"/>
            </a:xfrm>
            <a:prstGeom prst="rect">
              <a:avLst/>
            </a:prstGeom>
            <a:noFill/>
            <a:ln>
              <a:noFill/>
            </a:ln>
          </p:spPr>
          <p:txBody>
            <a:bodyPr anchorCtr="0" anchor="t" bIns="91425" lIns="91425" spcFirstLastPara="1" rIns="91425" wrap="square" tIns="91425">
              <a:noAutofit/>
            </a:bodyPr>
            <a:lstStyle/>
            <a:p>
              <a:pPr indent="0" lvl="0" marL="0" rtl="0" algn="r">
                <a:lnSpc>
                  <a:spcPct val="200000"/>
                </a:lnSpc>
                <a:spcBef>
                  <a:spcPts val="0"/>
                </a:spcBef>
                <a:spcAft>
                  <a:spcPts val="0"/>
                </a:spcAft>
                <a:buNone/>
              </a:pPr>
              <a:r>
                <a:rPr lang="en" sz="400">
                  <a:solidFill>
                    <a:srgbClr val="09100F"/>
                  </a:solidFill>
                  <a:latin typeface="Poppins"/>
                  <a:ea typeface="Poppins"/>
                  <a:cs typeface="Poppins"/>
                  <a:sym typeface="Poppins"/>
                </a:rPr>
                <a:t>Text 1</a:t>
              </a:r>
              <a:endParaRPr sz="400">
                <a:solidFill>
                  <a:srgbClr val="09100F"/>
                </a:solidFill>
                <a:latin typeface="Poppins"/>
                <a:ea typeface="Poppins"/>
                <a:cs typeface="Poppins"/>
                <a:sym typeface="Poppins"/>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51"/>
          <p:cNvSpPr/>
          <p:nvPr/>
        </p:nvSpPr>
        <p:spPr>
          <a:xfrm>
            <a:off x="2623667" y="1936575"/>
            <a:ext cx="1800000" cy="539100"/>
          </a:xfrm>
          <a:prstGeom prst="roundRect">
            <a:avLst>
              <a:gd fmla="val 7123" name="adj"/>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416" name="Google Shape;416;p51"/>
          <p:cNvSpPr/>
          <p:nvPr/>
        </p:nvSpPr>
        <p:spPr>
          <a:xfrm>
            <a:off x="4720333" y="1936575"/>
            <a:ext cx="1800000" cy="539100"/>
          </a:xfrm>
          <a:prstGeom prst="roundRect">
            <a:avLst>
              <a:gd fmla="val 7123" name="adj"/>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417" name="Google Shape;417;p51"/>
          <p:cNvSpPr/>
          <p:nvPr/>
        </p:nvSpPr>
        <p:spPr>
          <a:xfrm>
            <a:off x="6816975" y="1936575"/>
            <a:ext cx="1800000" cy="539100"/>
          </a:xfrm>
          <a:prstGeom prst="roundRect">
            <a:avLst>
              <a:gd fmla="val 7123" name="adj"/>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418" name="Google Shape;418;p51"/>
          <p:cNvSpPr/>
          <p:nvPr/>
        </p:nvSpPr>
        <p:spPr>
          <a:xfrm>
            <a:off x="6816950" y="2583977"/>
            <a:ext cx="1800000" cy="1217700"/>
          </a:xfrm>
          <a:prstGeom prst="roundRect">
            <a:avLst>
              <a:gd fmla="val 0"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Poppins"/>
              <a:ea typeface="Poppins"/>
              <a:cs typeface="Poppins"/>
              <a:sym typeface="Poppins"/>
            </a:endParaRPr>
          </a:p>
        </p:txBody>
      </p:sp>
      <p:sp>
        <p:nvSpPr>
          <p:cNvPr id="419" name="Google Shape;419;p51"/>
          <p:cNvSpPr/>
          <p:nvPr/>
        </p:nvSpPr>
        <p:spPr>
          <a:xfrm>
            <a:off x="4720325" y="2583977"/>
            <a:ext cx="1800000" cy="1217700"/>
          </a:xfrm>
          <a:prstGeom prst="roundRect">
            <a:avLst>
              <a:gd fmla="val 0"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Poppins"/>
              <a:ea typeface="Poppins"/>
              <a:cs typeface="Poppins"/>
              <a:sym typeface="Poppins"/>
            </a:endParaRPr>
          </a:p>
        </p:txBody>
      </p:sp>
      <p:sp>
        <p:nvSpPr>
          <p:cNvPr id="420" name="Google Shape;420;p51"/>
          <p:cNvSpPr/>
          <p:nvPr/>
        </p:nvSpPr>
        <p:spPr>
          <a:xfrm>
            <a:off x="2623688" y="2583977"/>
            <a:ext cx="1800000" cy="1217700"/>
          </a:xfrm>
          <a:prstGeom prst="roundRect">
            <a:avLst>
              <a:gd fmla="val 0"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Poppins"/>
              <a:ea typeface="Poppins"/>
              <a:cs typeface="Poppins"/>
              <a:sym typeface="Poppins"/>
            </a:endParaRPr>
          </a:p>
        </p:txBody>
      </p:sp>
      <p:sp>
        <p:nvSpPr>
          <p:cNvPr id="421" name="Google Shape;421;p51"/>
          <p:cNvSpPr/>
          <p:nvPr/>
        </p:nvSpPr>
        <p:spPr>
          <a:xfrm>
            <a:off x="527000" y="2583977"/>
            <a:ext cx="1800000" cy="1217700"/>
          </a:xfrm>
          <a:prstGeom prst="roundRect">
            <a:avLst>
              <a:gd fmla="val 0"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Poppins"/>
              <a:ea typeface="Poppins"/>
              <a:cs typeface="Poppins"/>
              <a:sym typeface="Poppins"/>
            </a:endParaRPr>
          </a:p>
        </p:txBody>
      </p:sp>
      <p:sp>
        <p:nvSpPr>
          <p:cNvPr id="422" name="Google Shape;422;p51"/>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423" name="Google Shape;423;p51"/>
          <p:cNvSpPr txBox="1"/>
          <p:nvPr>
            <p:ph idx="3" type="subTitle"/>
          </p:nvPr>
        </p:nvSpPr>
        <p:spPr>
          <a:xfrm>
            <a:off x="4499550" y="184450"/>
            <a:ext cx="4290900" cy="1629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
              <a:t>Objectives | Key Results</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p:txBody>
      </p:sp>
      <p:sp>
        <p:nvSpPr>
          <p:cNvPr id="424" name="Google Shape;424;p51"/>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Quarterly Company Objectives</a:t>
            </a:r>
            <a:endParaRPr/>
          </a:p>
        </p:txBody>
      </p:sp>
      <p:sp>
        <p:nvSpPr>
          <p:cNvPr id="425" name="Google Shape;425;p51"/>
          <p:cNvSpPr/>
          <p:nvPr/>
        </p:nvSpPr>
        <p:spPr>
          <a:xfrm>
            <a:off x="527000" y="1936575"/>
            <a:ext cx="1800000" cy="539100"/>
          </a:xfrm>
          <a:prstGeom prst="roundRect">
            <a:avLst>
              <a:gd fmla="val 7123" name="adj"/>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426" name="Google Shape;426;p51"/>
          <p:cNvSpPr txBox="1"/>
          <p:nvPr/>
        </p:nvSpPr>
        <p:spPr>
          <a:xfrm>
            <a:off x="526975" y="2009325"/>
            <a:ext cx="1800000" cy="3936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0"/>
              </a:spcAft>
              <a:buNone/>
            </a:pPr>
            <a:r>
              <a:rPr b="1" lang="en" sz="1500">
                <a:solidFill>
                  <a:srgbClr val="F9F8F5"/>
                </a:solidFill>
                <a:latin typeface="Poppins"/>
                <a:ea typeface="Poppins"/>
                <a:cs typeface="Poppins"/>
                <a:sym typeface="Poppins"/>
              </a:rPr>
              <a:t>Quarter 1</a:t>
            </a:r>
            <a:endParaRPr b="1" sz="1500">
              <a:solidFill>
                <a:srgbClr val="F9F8F5"/>
              </a:solidFill>
              <a:latin typeface="Poppins"/>
              <a:ea typeface="Poppins"/>
              <a:cs typeface="Poppins"/>
              <a:sym typeface="Poppins"/>
            </a:endParaRPr>
          </a:p>
        </p:txBody>
      </p:sp>
      <p:sp>
        <p:nvSpPr>
          <p:cNvPr id="427" name="Google Shape;427;p51"/>
          <p:cNvSpPr txBox="1"/>
          <p:nvPr/>
        </p:nvSpPr>
        <p:spPr>
          <a:xfrm>
            <a:off x="2623642" y="2009325"/>
            <a:ext cx="1800000" cy="3936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0"/>
              </a:spcAft>
              <a:buNone/>
            </a:pPr>
            <a:r>
              <a:rPr b="1" lang="en" sz="1500">
                <a:solidFill>
                  <a:schemeClr val="lt1"/>
                </a:solidFill>
                <a:latin typeface="Poppins"/>
                <a:ea typeface="Poppins"/>
                <a:cs typeface="Poppins"/>
                <a:sym typeface="Poppins"/>
              </a:rPr>
              <a:t>Quarter 2</a:t>
            </a:r>
            <a:endParaRPr b="1" sz="1500">
              <a:solidFill>
                <a:srgbClr val="F9F8F5"/>
              </a:solidFill>
              <a:latin typeface="Poppins"/>
              <a:ea typeface="Poppins"/>
              <a:cs typeface="Poppins"/>
              <a:sym typeface="Poppins"/>
            </a:endParaRPr>
          </a:p>
        </p:txBody>
      </p:sp>
      <p:sp>
        <p:nvSpPr>
          <p:cNvPr id="428" name="Google Shape;428;p51"/>
          <p:cNvSpPr txBox="1"/>
          <p:nvPr/>
        </p:nvSpPr>
        <p:spPr>
          <a:xfrm>
            <a:off x="4720308" y="2009325"/>
            <a:ext cx="1800000" cy="3936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0"/>
              </a:spcAft>
              <a:buNone/>
            </a:pPr>
            <a:r>
              <a:rPr b="1" lang="en" sz="1500">
                <a:solidFill>
                  <a:schemeClr val="lt1"/>
                </a:solidFill>
                <a:latin typeface="Poppins"/>
                <a:ea typeface="Poppins"/>
                <a:cs typeface="Poppins"/>
                <a:sym typeface="Poppins"/>
              </a:rPr>
              <a:t>Quarter 3</a:t>
            </a:r>
            <a:endParaRPr b="1" sz="1500">
              <a:solidFill>
                <a:srgbClr val="F9F8F5"/>
              </a:solidFill>
              <a:latin typeface="Poppins"/>
              <a:ea typeface="Poppins"/>
              <a:cs typeface="Poppins"/>
              <a:sym typeface="Poppins"/>
            </a:endParaRPr>
          </a:p>
        </p:txBody>
      </p:sp>
      <p:sp>
        <p:nvSpPr>
          <p:cNvPr id="429" name="Google Shape;429;p51"/>
          <p:cNvSpPr txBox="1"/>
          <p:nvPr/>
        </p:nvSpPr>
        <p:spPr>
          <a:xfrm>
            <a:off x="6816975" y="2009325"/>
            <a:ext cx="1800000" cy="3936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0"/>
              </a:spcAft>
              <a:buNone/>
            </a:pPr>
            <a:r>
              <a:rPr b="1" lang="en" sz="1500">
                <a:solidFill>
                  <a:schemeClr val="lt1"/>
                </a:solidFill>
                <a:latin typeface="Poppins"/>
                <a:ea typeface="Poppins"/>
                <a:cs typeface="Poppins"/>
                <a:sym typeface="Poppins"/>
              </a:rPr>
              <a:t>Quarter 4</a:t>
            </a:r>
            <a:endParaRPr b="1" sz="2000">
              <a:solidFill>
                <a:srgbClr val="F9F8F5"/>
              </a:solidFill>
              <a:latin typeface="Poppins"/>
              <a:ea typeface="Poppins"/>
              <a:cs typeface="Poppins"/>
              <a:sym typeface="Poppins"/>
            </a:endParaRPr>
          </a:p>
        </p:txBody>
      </p:sp>
      <p:cxnSp>
        <p:nvCxnSpPr>
          <p:cNvPr id="430" name="Google Shape;430;p51"/>
          <p:cNvCxnSpPr/>
          <p:nvPr/>
        </p:nvCxnSpPr>
        <p:spPr>
          <a:xfrm>
            <a:off x="2327000" y="2206125"/>
            <a:ext cx="296700" cy="0"/>
          </a:xfrm>
          <a:prstGeom prst="straightConnector1">
            <a:avLst/>
          </a:prstGeom>
          <a:noFill/>
          <a:ln cap="flat" cmpd="sng" w="9525">
            <a:solidFill>
              <a:srgbClr val="09100F"/>
            </a:solidFill>
            <a:prstDash val="solid"/>
            <a:round/>
            <a:headEnd len="med" w="med" type="none"/>
            <a:tailEnd len="med" w="med" type="triangle"/>
          </a:ln>
        </p:spPr>
      </p:cxnSp>
      <p:cxnSp>
        <p:nvCxnSpPr>
          <p:cNvPr id="431" name="Google Shape;431;p51"/>
          <p:cNvCxnSpPr/>
          <p:nvPr/>
        </p:nvCxnSpPr>
        <p:spPr>
          <a:xfrm>
            <a:off x="4423637" y="2206125"/>
            <a:ext cx="296700" cy="0"/>
          </a:xfrm>
          <a:prstGeom prst="straightConnector1">
            <a:avLst/>
          </a:prstGeom>
          <a:noFill/>
          <a:ln cap="flat" cmpd="sng" w="9525">
            <a:solidFill>
              <a:srgbClr val="09100F"/>
            </a:solidFill>
            <a:prstDash val="solid"/>
            <a:round/>
            <a:headEnd len="med" w="med" type="none"/>
            <a:tailEnd len="med" w="med" type="triangle"/>
          </a:ln>
        </p:spPr>
      </p:cxnSp>
      <p:cxnSp>
        <p:nvCxnSpPr>
          <p:cNvPr id="432" name="Google Shape;432;p51"/>
          <p:cNvCxnSpPr/>
          <p:nvPr/>
        </p:nvCxnSpPr>
        <p:spPr>
          <a:xfrm>
            <a:off x="6520287" y="2206125"/>
            <a:ext cx="296700" cy="0"/>
          </a:xfrm>
          <a:prstGeom prst="straightConnector1">
            <a:avLst/>
          </a:prstGeom>
          <a:noFill/>
          <a:ln cap="flat" cmpd="sng" w="9525">
            <a:solidFill>
              <a:srgbClr val="09100F"/>
            </a:solidFill>
            <a:prstDash val="solid"/>
            <a:round/>
            <a:headEnd len="med" w="med" type="none"/>
            <a:tailEnd len="med" w="med" type="triangle"/>
          </a:ln>
        </p:spPr>
      </p:cxnSp>
      <p:sp>
        <p:nvSpPr>
          <p:cNvPr id="433" name="Google Shape;433;p51"/>
          <p:cNvSpPr txBox="1"/>
          <p:nvPr/>
        </p:nvSpPr>
        <p:spPr>
          <a:xfrm>
            <a:off x="677000" y="2702177"/>
            <a:ext cx="1500000" cy="9813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None/>
            </a:pPr>
            <a:r>
              <a:rPr lang="en" sz="1100">
                <a:solidFill>
                  <a:schemeClr val="dk1"/>
                </a:solidFill>
                <a:latin typeface="Poppins"/>
                <a:ea typeface="Poppins"/>
                <a:cs typeface="Poppins"/>
                <a:sym typeface="Poppins"/>
              </a:rPr>
              <a:t>Our main company objective set for Quarter One is to Increase recurring revenues by 30%.</a:t>
            </a:r>
            <a:endParaRPr sz="1100">
              <a:solidFill>
                <a:schemeClr val="dk1"/>
              </a:solidFill>
              <a:latin typeface="Poppins"/>
              <a:ea typeface="Poppins"/>
              <a:cs typeface="Poppins"/>
              <a:sym typeface="Poppins"/>
            </a:endParaRPr>
          </a:p>
        </p:txBody>
      </p:sp>
      <p:sp>
        <p:nvSpPr>
          <p:cNvPr id="434" name="Google Shape;434;p51"/>
          <p:cNvSpPr txBox="1"/>
          <p:nvPr/>
        </p:nvSpPr>
        <p:spPr>
          <a:xfrm>
            <a:off x="2773675" y="2702177"/>
            <a:ext cx="1500000" cy="9813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None/>
            </a:pPr>
            <a:r>
              <a:rPr lang="en" sz="1100">
                <a:solidFill>
                  <a:schemeClr val="dk1"/>
                </a:solidFill>
                <a:latin typeface="Poppins"/>
                <a:ea typeface="Poppins"/>
                <a:cs typeface="Poppins"/>
                <a:sym typeface="Poppins"/>
              </a:rPr>
              <a:t>Our company objective for Quarter Two is to launch version 2 of one of our main products.</a:t>
            </a:r>
            <a:endParaRPr sz="1100">
              <a:solidFill>
                <a:schemeClr val="dk1"/>
              </a:solidFill>
              <a:latin typeface="Poppins"/>
              <a:ea typeface="Poppins"/>
              <a:cs typeface="Poppins"/>
              <a:sym typeface="Poppins"/>
            </a:endParaRPr>
          </a:p>
        </p:txBody>
      </p:sp>
      <p:sp>
        <p:nvSpPr>
          <p:cNvPr id="435" name="Google Shape;435;p51"/>
          <p:cNvSpPr txBox="1"/>
          <p:nvPr/>
        </p:nvSpPr>
        <p:spPr>
          <a:xfrm>
            <a:off x="6967000" y="2702177"/>
            <a:ext cx="1500000" cy="9813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None/>
            </a:pPr>
            <a:r>
              <a:rPr lang="en" sz="1100">
                <a:solidFill>
                  <a:schemeClr val="dk1"/>
                </a:solidFill>
                <a:latin typeface="Poppins"/>
                <a:ea typeface="Poppins"/>
                <a:cs typeface="Poppins"/>
                <a:sym typeface="Poppins"/>
              </a:rPr>
              <a:t>Our objective for Quarter Four is to achieve revenue by 50% and profitability by 30%.</a:t>
            </a:r>
            <a:endParaRPr sz="1100">
              <a:solidFill>
                <a:schemeClr val="dk1"/>
              </a:solidFill>
              <a:latin typeface="Poppins"/>
              <a:ea typeface="Poppins"/>
              <a:cs typeface="Poppins"/>
              <a:sym typeface="Poppins"/>
            </a:endParaRPr>
          </a:p>
        </p:txBody>
      </p:sp>
      <p:sp>
        <p:nvSpPr>
          <p:cNvPr id="436" name="Google Shape;436;p51"/>
          <p:cNvSpPr txBox="1"/>
          <p:nvPr/>
        </p:nvSpPr>
        <p:spPr>
          <a:xfrm>
            <a:off x="4870325" y="2702177"/>
            <a:ext cx="1500000" cy="7761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None/>
            </a:pPr>
            <a:r>
              <a:rPr lang="en" sz="1100">
                <a:solidFill>
                  <a:schemeClr val="dk1"/>
                </a:solidFill>
                <a:latin typeface="Poppins"/>
                <a:ea typeface="Poppins"/>
                <a:cs typeface="Poppins"/>
                <a:sym typeface="Poppins"/>
              </a:rPr>
              <a:t>Our company objective for Quarter Three is to raise $2m for our growth needs.</a:t>
            </a:r>
            <a:endParaRPr sz="1100">
              <a:solidFill>
                <a:schemeClr val="dk1"/>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cxnSp>
        <p:nvCxnSpPr>
          <p:cNvPr id="441" name="Google Shape;441;p52"/>
          <p:cNvCxnSpPr/>
          <p:nvPr/>
        </p:nvCxnSpPr>
        <p:spPr>
          <a:xfrm rot="10800000">
            <a:off x="1348000" y="2195150"/>
            <a:ext cx="0" cy="2286300"/>
          </a:xfrm>
          <a:prstGeom prst="straightConnector1">
            <a:avLst/>
          </a:prstGeom>
          <a:noFill/>
          <a:ln cap="flat" cmpd="sng" w="9525">
            <a:solidFill>
              <a:srgbClr val="CCCCCC"/>
            </a:solidFill>
            <a:prstDash val="solid"/>
            <a:round/>
            <a:headEnd len="med" w="med" type="none"/>
            <a:tailEnd len="med" w="med" type="none"/>
          </a:ln>
        </p:spPr>
      </p:cxnSp>
      <p:cxnSp>
        <p:nvCxnSpPr>
          <p:cNvPr id="442" name="Google Shape;442;p52"/>
          <p:cNvCxnSpPr/>
          <p:nvPr/>
        </p:nvCxnSpPr>
        <p:spPr>
          <a:xfrm rot="10800000">
            <a:off x="3468175" y="2195150"/>
            <a:ext cx="0" cy="2286300"/>
          </a:xfrm>
          <a:prstGeom prst="straightConnector1">
            <a:avLst/>
          </a:prstGeom>
          <a:noFill/>
          <a:ln cap="flat" cmpd="sng" w="9525">
            <a:solidFill>
              <a:srgbClr val="CCCCCC"/>
            </a:solidFill>
            <a:prstDash val="solid"/>
            <a:round/>
            <a:headEnd len="med" w="med" type="none"/>
            <a:tailEnd len="med" w="med" type="none"/>
          </a:ln>
        </p:spPr>
      </p:cxnSp>
      <p:cxnSp>
        <p:nvCxnSpPr>
          <p:cNvPr id="443" name="Google Shape;443;p52"/>
          <p:cNvCxnSpPr/>
          <p:nvPr/>
        </p:nvCxnSpPr>
        <p:spPr>
          <a:xfrm rot="10800000">
            <a:off x="5645850" y="2195150"/>
            <a:ext cx="0" cy="2286300"/>
          </a:xfrm>
          <a:prstGeom prst="straightConnector1">
            <a:avLst/>
          </a:prstGeom>
          <a:noFill/>
          <a:ln cap="flat" cmpd="sng" w="9525">
            <a:solidFill>
              <a:srgbClr val="CCCCCC"/>
            </a:solidFill>
            <a:prstDash val="solid"/>
            <a:round/>
            <a:headEnd len="med" w="med" type="none"/>
            <a:tailEnd len="med" w="med" type="none"/>
          </a:ln>
        </p:spPr>
      </p:cxnSp>
      <p:cxnSp>
        <p:nvCxnSpPr>
          <p:cNvPr id="444" name="Google Shape;444;p52"/>
          <p:cNvCxnSpPr/>
          <p:nvPr/>
        </p:nvCxnSpPr>
        <p:spPr>
          <a:xfrm rot="10800000">
            <a:off x="7744225" y="2195150"/>
            <a:ext cx="0" cy="2286300"/>
          </a:xfrm>
          <a:prstGeom prst="straightConnector1">
            <a:avLst/>
          </a:prstGeom>
          <a:noFill/>
          <a:ln cap="flat" cmpd="sng" w="9525">
            <a:solidFill>
              <a:srgbClr val="CCCCCC"/>
            </a:solidFill>
            <a:prstDash val="solid"/>
            <a:round/>
            <a:headEnd len="med" w="med" type="none"/>
            <a:tailEnd len="med" w="med" type="none"/>
          </a:ln>
        </p:spPr>
      </p:cxnSp>
      <p:sp>
        <p:nvSpPr>
          <p:cNvPr id="445" name="Google Shape;445;p52"/>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446" name="Google Shape;446;p52"/>
          <p:cNvSpPr txBox="1"/>
          <p:nvPr>
            <p:ph idx="3" type="subTitle"/>
          </p:nvPr>
        </p:nvSpPr>
        <p:spPr>
          <a:xfrm>
            <a:off x="4499550" y="184450"/>
            <a:ext cx="4290900" cy="1629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
              <a:t>Objectives | Key Results</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p:txBody>
      </p:sp>
      <p:sp>
        <p:nvSpPr>
          <p:cNvPr id="447" name="Google Shape;447;p52"/>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KRs for Quarterly Objectives</a:t>
            </a:r>
            <a:endParaRPr/>
          </a:p>
        </p:txBody>
      </p:sp>
      <p:sp>
        <p:nvSpPr>
          <p:cNvPr id="448" name="Google Shape;448;p52"/>
          <p:cNvSpPr/>
          <p:nvPr/>
        </p:nvSpPr>
        <p:spPr>
          <a:xfrm>
            <a:off x="3470250" y="1445650"/>
            <a:ext cx="2203500" cy="252300"/>
          </a:xfrm>
          <a:prstGeom prst="roundRect">
            <a:avLst>
              <a:gd fmla="val 7933" name="adj"/>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FFFF"/>
                </a:solidFill>
                <a:latin typeface="Poppins"/>
                <a:ea typeface="Poppins"/>
                <a:cs typeface="Poppins"/>
                <a:sym typeface="Poppins"/>
              </a:rPr>
              <a:t>Increase revenue by 50%</a:t>
            </a:r>
            <a:endParaRPr b="1" sz="1200">
              <a:solidFill>
                <a:srgbClr val="FFFFFF"/>
              </a:solidFill>
              <a:latin typeface="Poppins"/>
              <a:ea typeface="Poppins"/>
              <a:cs typeface="Poppins"/>
              <a:sym typeface="Poppins"/>
            </a:endParaRPr>
          </a:p>
        </p:txBody>
      </p:sp>
      <p:cxnSp>
        <p:nvCxnSpPr>
          <p:cNvPr id="449" name="Google Shape;449;p52"/>
          <p:cNvCxnSpPr/>
          <p:nvPr/>
        </p:nvCxnSpPr>
        <p:spPr>
          <a:xfrm rot="10800000">
            <a:off x="4572000" y="1634727"/>
            <a:ext cx="0" cy="266400"/>
          </a:xfrm>
          <a:prstGeom prst="straightConnector1">
            <a:avLst/>
          </a:prstGeom>
          <a:noFill/>
          <a:ln cap="flat" cmpd="sng" w="9525">
            <a:solidFill>
              <a:srgbClr val="09100F"/>
            </a:solidFill>
            <a:prstDash val="solid"/>
            <a:round/>
            <a:headEnd len="med" w="med" type="none"/>
            <a:tailEnd len="med" w="med" type="none"/>
          </a:ln>
        </p:spPr>
      </p:cxnSp>
      <p:sp>
        <p:nvSpPr>
          <p:cNvPr id="450" name="Google Shape;450;p52"/>
          <p:cNvSpPr/>
          <p:nvPr/>
        </p:nvSpPr>
        <p:spPr>
          <a:xfrm>
            <a:off x="827963" y="2061364"/>
            <a:ext cx="1040400" cy="252300"/>
          </a:xfrm>
          <a:prstGeom prst="roundRect">
            <a:avLst>
              <a:gd fmla="val 7933" name="adj"/>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Poppins"/>
                <a:ea typeface="Poppins"/>
                <a:cs typeface="Poppins"/>
                <a:sym typeface="Poppins"/>
              </a:rPr>
              <a:t>Quarter 1 KRs</a:t>
            </a:r>
            <a:endParaRPr sz="1000">
              <a:solidFill>
                <a:srgbClr val="FFFFFF"/>
              </a:solidFill>
              <a:latin typeface="Poppins"/>
              <a:ea typeface="Poppins"/>
              <a:cs typeface="Poppins"/>
              <a:sym typeface="Poppins"/>
            </a:endParaRPr>
          </a:p>
        </p:txBody>
      </p:sp>
      <p:sp>
        <p:nvSpPr>
          <p:cNvPr id="451" name="Google Shape;451;p52"/>
          <p:cNvSpPr/>
          <p:nvPr/>
        </p:nvSpPr>
        <p:spPr>
          <a:xfrm>
            <a:off x="2902238" y="2061364"/>
            <a:ext cx="1132200" cy="252300"/>
          </a:xfrm>
          <a:prstGeom prst="roundRect">
            <a:avLst>
              <a:gd fmla="val 7933" name="adj"/>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Poppins"/>
                <a:ea typeface="Poppins"/>
                <a:cs typeface="Poppins"/>
                <a:sym typeface="Poppins"/>
              </a:rPr>
              <a:t>Quarter 2 KRs</a:t>
            </a:r>
            <a:endParaRPr sz="1000">
              <a:solidFill>
                <a:srgbClr val="FFFFFF"/>
              </a:solidFill>
              <a:latin typeface="Poppins"/>
              <a:ea typeface="Poppins"/>
              <a:cs typeface="Poppins"/>
              <a:sym typeface="Poppins"/>
            </a:endParaRPr>
          </a:p>
        </p:txBody>
      </p:sp>
      <p:sp>
        <p:nvSpPr>
          <p:cNvPr id="452" name="Google Shape;452;p52"/>
          <p:cNvSpPr/>
          <p:nvPr/>
        </p:nvSpPr>
        <p:spPr>
          <a:xfrm>
            <a:off x="5063113" y="2061364"/>
            <a:ext cx="1165800" cy="252300"/>
          </a:xfrm>
          <a:prstGeom prst="roundRect">
            <a:avLst>
              <a:gd fmla="val 7933" name="adj"/>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Poppins"/>
                <a:ea typeface="Poppins"/>
                <a:cs typeface="Poppins"/>
                <a:sym typeface="Poppins"/>
              </a:rPr>
              <a:t>Quarter 3 KRs</a:t>
            </a:r>
            <a:endParaRPr sz="1000">
              <a:solidFill>
                <a:srgbClr val="FFFFFF"/>
              </a:solidFill>
              <a:latin typeface="Poppins"/>
              <a:ea typeface="Poppins"/>
              <a:cs typeface="Poppins"/>
              <a:sym typeface="Poppins"/>
            </a:endParaRPr>
          </a:p>
        </p:txBody>
      </p:sp>
      <p:sp>
        <p:nvSpPr>
          <p:cNvPr id="453" name="Google Shape;453;p52"/>
          <p:cNvSpPr/>
          <p:nvPr/>
        </p:nvSpPr>
        <p:spPr>
          <a:xfrm>
            <a:off x="7090688" y="2061364"/>
            <a:ext cx="1307400" cy="252300"/>
          </a:xfrm>
          <a:prstGeom prst="roundRect">
            <a:avLst>
              <a:gd fmla="val 7933" name="adj"/>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Poppins"/>
                <a:ea typeface="Poppins"/>
                <a:cs typeface="Poppins"/>
                <a:sym typeface="Poppins"/>
              </a:rPr>
              <a:t>Quarter 4 KRs</a:t>
            </a:r>
            <a:endParaRPr sz="1000">
              <a:solidFill>
                <a:srgbClr val="FFFFFF"/>
              </a:solidFill>
              <a:latin typeface="Poppins"/>
              <a:ea typeface="Poppins"/>
              <a:cs typeface="Poppins"/>
              <a:sym typeface="Poppins"/>
            </a:endParaRPr>
          </a:p>
        </p:txBody>
      </p:sp>
      <p:sp>
        <p:nvSpPr>
          <p:cNvPr id="454" name="Google Shape;454;p52"/>
          <p:cNvSpPr/>
          <p:nvPr/>
        </p:nvSpPr>
        <p:spPr>
          <a:xfrm>
            <a:off x="645263" y="2476226"/>
            <a:ext cx="1405800" cy="342600"/>
          </a:xfrm>
          <a:prstGeom prst="roundRect">
            <a:avLst>
              <a:gd fmla="val 7933" name="adj"/>
            </a:avLst>
          </a:prstGeom>
          <a:solidFill>
            <a:srgbClr val="CC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Poppins"/>
                <a:ea typeface="Poppins"/>
                <a:cs typeface="Poppins"/>
                <a:sym typeface="Poppins"/>
              </a:rPr>
              <a:t>Increase annual renewals to 75%</a:t>
            </a:r>
            <a:endParaRPr sz="800">
              <a:solidFill>
                <a:schemeClr val="dk1"/>
              </a:solidFill>
              <a:latin typeface="Poppins"/>
              <a:ea typeface="Poppins"/>
              <a:cs typeface="Poppins"/>
              <a:sym typeface="Poppins"/>
            </a:endParaRPr>
          </a:p>
        </p:txBody>
      </p:sp>
      <p:sp>
        <p:nvSpPr>
          <p:cNvPr id="455" name="Google Shape;455;p52"/>
          <p:cNvSpPr/>
          <p:nvPr/>
        </p:nvSpPr>
        <p:spPr>
          <a:xfrm>
            <a:off x="645263" y="3050414"/>
            <a:ext cx="1405800" cy="342600"/>
          </a:xfrm>
          <a:prstGeom prst="roundRect">
            <a:avLst>
              <a:gd fmla="val 7933" name="adj"/>
            </a:avLst>
          </a:prstGeom>
          <a:solidFill>
            <a:srgbClr val="CC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Poppins"/>
                <a:ea typeface="Poppins"/>
                <a:cs typeface="Poppins"/>
                <a:sym typeface="Poppins"/>
              </a:rPr>
              <a:t>Reduce churn to less than 5%/mo</a:t>
            </a:r>
            <a:endParaRPr sz="800">
              <a:solidFill>
                <a:schemeClr val="dk1"/>
              </a:solidFill>
              <a:latin typeface="Poppins"/>
              <a:ea typeface="Poppins"/>
              <a:cs typeface="Poppins"/>
              <a:sym typeface="Poppins"/>
            </a:endParaRPr>
          </a:p>
        </p:txBody>
      </p:sp>
      <p:sp>
        <p:nvSpPr>
          <p:cNvPr id="456" name="Google Shape;456;p52"/>
          <p:cNvSpPr/>
          <p:nvPr/>
        </p:nvSpPr>
        <p:spPr>
          <a:xfrm>
            <a:off x="602513" y="3624601"/>
            <a:ext cx="1491300" cy="342600"/>
          </a:xfrm>
          <a:prstGeom prst="roundRect">
            <a:avLst>
              <a:gd fmla="val 7933" name="adj"/>
            </a:avLst>
          </a:prstGeom>
          <a:solidFill>
            <a:srgbClr val="CC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Poppins"/>
                <a:ea typeface="Poppins"/>
                <a:cs typeface="Poppins"/>
                <a:sym typeface="Poppins"/>
              </a:rPr>
              <a:t>Reach monthly recurring revenue of 100k</a:t>
            </a:r>
            <a:endParaRPr sz="800">
              <a:solidFill>
                <a:schemeClr val="dk1"/>
              </a:solidFill>
              <a:latin typeface="Poppins"/>
              <a:ea typeface="Poppins"/>
              <a:cs typeface="Poppins"/>
              <a:sym typeface="Poppins"/>
            </a:endParaRPr>
          </a:p>
        </p:txBody>
      </p:sp>
      <p:sp>
        <p:nvSpPr>
          <p:cNvPr id="457" name="Google Shape;457;p52"/>
          <p:cNvSpPr/>
          <p:nvPr/>
        </p:nvSpPr>
        <p:spPr>
          <a:xfrm>
            <a:off x="694463" y="4198788"/>
            <a:ext cx="1307400" cy="342600"/>
          </a:xfrm>
          <a:prstGeom prst="roundRect">
            <a:avLst>
              <a:gd fmla="val 7933" name="adj"/>
            </a:avLst>
          </a:prstGeom>
          <a:solidFill>
            <a:srgbClr val="CC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Poppins"/>
                <a:ea typeface="Poppins"/>
                <a:cs typeface="Poppins"/>
                <a:sym typeface="Poppins"/>
              </a:rPr>
              <a:t>Decrease one-time</a:t>
            </a:r>
            <a:endParaRPr sz="800">
              <a:solidFill>
                <a:schemeClr val="dk1"/>
              </a:solidFill>
              <a:latin typeface="Poppins"/>
              <a:ea typeface="Poppins"/>
              <a:cs typeface="Poppins"/>
              <a:sym typeface="Poppins"/>
            </a:endParaRPr>
          </a:p>
          <a:p>
            <a:pPr indent="0" lvl="0" marL="0" rtl="0" algn="ctr">
              <a:spcBef>
                <a:spcPts val="0"/>
              </a:spcBef>
              <a:spcAft>
                <a:spcPts val="0"/>
              </a:spcAft>
              <a:buNone/>
            </a:pPr>
            <a:r>
              <a:rPr lang="en" sz="800">
                <a:solidFill>
                  <a:schemeClr val="dk1"/>
                </a:solidFill>
                <a:latin typeface="Poppins"/>
                <a:ea typeface="Poppins"/>
                <a:cs typeface="Poppins"/>
                <a:sym typeface="Poppins"/>
              </a:rPr>
              <a:t>contracts sold by 15%</a:t>
            </a:r>
            <a:endParaRPr sz="800">
              <a:solidFill>
                <a:schemeClr val="dk1"/>
              </a:solidFill>
              <a:latin typeface="Poppins"/>
              <a:ea typeface="Poppins"/>
              <a:cs typeface="Poppins"/>
              <a:sym typeface="Poppins"/>
            </a:endParaRPr>
          </a:p>
        </p:txBody>
      </p:sp>
      <p:sp>
        <p:nvSpPr>
          <p:cNvPr id="458" name="Google Shape;458;p52"/>
          <p:cNvSpPr/>
          <p:nvPr/>
        </p:nvSpPr>
        <p:spPr>
          <a:xfrm>
            <a:off x="2765438" y="2476226"/>
            <a:ext cx="1405800" cy="342600"/>
          </a:xfrm>
          <a:prstGeom prst="roundRect">
            <a:avLst>
              <a:gd fmla="val 7933" name="adj"/>
            </a:avLst>
          </a:prstGeom>
          <a:solidFill>
            <a:srgbClr val="CC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Poppins"/>
                <a:ea typeface="Poppins"/>
                <a:cs typeface="Poppins"/>
                <a:sym typeface="Poppins"/>
              </a:rPr>
              <a:t>Get over 10000</a:t>
            </a:r>
            <a:endParaRPr sz="800">
              <a:solidFill>
                <a:schemeClr val="dk1"/>
              </a:solidFill>
              <a:latin typeface="Poppins"/>
              <a:ea typeface="Poppins"/>
              <a:cs typeface="Poppins"/>
              <a:sym typeface="Poppins"/>
            </a:endParaRPr>
          </a:p>
          <a:p>
            <a:pPr indent="0" lvl="0" marL="0" rtl="0" algn="ctr">
              <a:spcBef>
                <a:spcPts val="0"/>
              </a:spcBef>
              <a:spcAft>
                <a:spcPts val="0"/>
              </a:spcAft>
              <a:buNone/>
            </a:pPr>
            <a:r>
              <a:rPr lang="en" sz="800">
                <a:solidFill>
                  <a:schemeClr val="dk1"/>
                </a:solidFill>
                <a:latin typeface="Poppins"/>
                <a:ea typeface="Poppins"/>
                <a:cs typeface="Poppins"/>
                <a:sym typeface="Poppins"/>
              </a:rPr>
              <a:t>new signups</a:t>
            </a:r>
            <a:endParaRPr sz="800">
              <a:solidFill>
                <a:schemeClr val="dk1"/>
              </a:solidFill>
              <a:latin typeface="Poppins"/>
              <a:ea typeface="Poppins"/>
              <a:cs typeface="Poppins"/>
              <a:sym typeface="Poppins"/>
            </a:endParaRPr>
          </a:p>
        </p:txBody>
      </p:sp>
      <p:sp>
        <p:nvSpPr>
          <p:cNvPr id="459" name="Google Shape;459;p52"/>
          <p:cNvSpPr/>
          <p:nvPr/>
        </p:nvSpPr>
        <p:spPr>
          <a:xfrm>
            <a:off x="2765438" y="3050414"/>
            <a:ext cx="1405800" cy="342600"/>
          </a:xfrm>
          <a:prstGeom prst="roundRect">
            <a:avLst>
              <a:gd fmla="val 7933" name="adj"/>
            </a:avLst>
          </a:prstGeom>
          <a:solidFill>
            <a:srgbClr val="CC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Poppins"/>
                <a:ea typeface="Poppins"/>
                <a:cs typeface="Poppins"/>
                <a:sym typeface="Poppins"/>
              </a:rPr>
              <a:t>Achieve signup to % trial ratio of 45%</a:t>
            </a:r>
            <a:endParaRPr sz="800">
              <a:solidFill>
                <a:schemeClr val="dk1"/>
              </a:solidFill>
              <a:latin typeface="Poppins"/>
              <a:ea typeface="Poppins"/>
              <a:cs typeface="Poppins"/>
              <a:sym typeface="Poppins"/>
            </a:endParaRPr>
          </a:p>
        </p:txBody>
      </p:sp>
      <p:sp>
        <p:nvSpPr>
          <p:cNvPr id="460" name="Google Shape;460;p52"/>
          <p:cNvSpPr/>
          <p:nvPr/>
        </p:nvSpPr>
        <p:spPr>
          <a:xfrm>
            <a:off x="4873963" y="3769201"/>
            <a:ext cx="1544100" cy="342600"/>
          </a:xfrm>
          <a:prstGeom prst="roundRect">
            <a:avLst>
              <a:gd fmla="val 7933" name="adj"/>
            </a:avLst>
          </a:prstGeom>
          <a:solidFill>
            <a:srgbClr val="CC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Poppins"/>
                <a:ea typeface="Poppins"/>
                <a:cs typeface="Poppins"/>
                <a:sym typeface="Poppins"/>
              </a:rPr>
              <a:t>Solicit 3 term sheets of our minimum required terms</a:t>
            </a:r>
            <a:endParaRPr sz="800">
              <a:solidFill>
                <a:schemeClr val="dk1"/>
              </a:solidFill>
              <a:latin typeface="Poppins"/>
              <a:ea typeface="Poppins"/>
              <a:cs typeface="Poppins"/>
              <a:sym typeface="Poppins"/>
            </a:endParaRPr>
          </a:p>
        </p:txBody>
      </p:sp>
      <p:sp>
        <p:nvSpPr>
          <p:cNvPr id="461" name="Google Shape;461;p52"/>
          <p:cNvSpPr/>
          <p:nvPr/>
        </p:nvSpPr>
        <p:spPr>
          <a:xfrm>
            <a:off x="2814638" y="4198788"/>
            <a:ext cx="1307400" cy="487200"/>
          </a:xfrm>
          <a:prstGeom prst="roundRect">
            <a:avLst>
              <a:gd fmla="val 7933" name="adj"/>
            </a:avLst>
          </a:prstGeom>
          <a:solidFill>
            <a:srgbClr val="CC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Poppins"/>
                <a:ea typeface="Poppins"/>
                <a:cs typeface="Poppins"/>
                <a:sym typeface="Poppins"/>
              </a:rPr>
              <a:t>Get published product reviews in over 15 publications</a:t>
            </a:r>
            <a:endParaRPr sz="800">
              <a:solidFill>
                <a:schemeClr val="dk1"/>
              </a:solidFill>
              <a:latin typeface="Poppins"/>
              <a:ea typeface="Poppins"/>
              <a:cs typeface="Poppins"/>
              <a:sym typeface="Poppins"/>
            </a:endParaRPr>
          </a:p>
        </p:txBody>
      </p:sp>
      <p:sp>
        <p:nvSpPr>
          <p:cNvPr id="462" name="Google Shape;462;p52"/>
          <p:cNvSpPr/>
          <p:nvPr/>
        </p:nvSpPr>
        <p:spPr>
          <a:xfrm>
            <a:off x="4992313" y="2476226"/>
            <a:ext cx="1307400" cy="487200"/>
          </a:xfrm>
          <a:prstGeom prst="roundRect">
            <a:avLst>
              <a:gd fmla="val 7933" name="adj"/>
            </a:avLst>
          </a:prstGeom>
          <a:solidFill>
            <a:srgbClr val="CC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Poppins"/>
                <a:ea typeface="Poppins"/>
                <a:cs typeface="Poppins"/>
                <a:sym typeface="Poppins"/>
              </a:rPr>
              <a:t>Email and phone outreach to 100 VCs and seed funds</a:t>
            </a:r>
            <a:endParaRPr sz="800">
              <a:solidFill>
                <a:schemeClr val="dk1"/>
              </a:solidFill>
              <a:latin typeface="Poppins"/>
              <a:ea typeface="Poppins"/>
              <a:cs typeface="Poppins"/>
              <a:sym typeface="Poppins"/>
            </a:endParaRPr>
          </a:p>
        </p:txBody>
      </p:sp>
      <p:sp>
        <p:nvSpPr>
          <p:cNvPr id="463" name="Google Shape;463;p52"/>
          <p:cNvSpPr/>
          <p:nvPr/>
        </p:nvSpPr>
        <p:spPr>
          <a:xfrm>
            <a:off x="4873963" y="3195014"/>
            <a:ext cx="1544100" cy="342600"/>
          </a:xfrm>
          <a:prstGeom prst="roundRect">
            <a:avLst>
              <a:gd fmla="val 7933" name="adj"/>
            </a:avLst>
          </a:prstGeom>
          <a:solidFill>
            <a:srgbClr val="CC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Poppins"/>
                <a:ea typeface="Poppins"/>
                <a:cs typeface="Poppins"/>
                <a:sym typeface="Poppins"/>
              </a:rPr>
              <a:t>Get at least 30 second contact meetings or calls</a:t>
            </a:r>
            <a:endParaRPr sz="800">
              <a:solidFill>
                <a:schemeClr val="dk1"/>
              </a:solidFill>
              <a:latin typeface="Poppins"/>
              <a:ea typeface="Poppins"/>
              <a:cs typeface="Poppins"/>
              <a:sym typeface="Poppins"/>
            </a:endParaRPr>
          </a:p>
        </p:txBody>
      </p:sp>
      <p:sp>
        <p:nvSpPr>
          <p:cNvPr id="464" name="Google Shape;464;p52"/>
          <p:cNvSpPr/>
          <p:nvPr/>
        </p:nvSpPr>
        <p:spPr>
          <a:xfrm>
            <a:off x="2722688" y="3624601"/>
            <a:ext cx="1491300" cy="342600"/>
          </a:xfrm>
          <a:prstGeom prst="roundRect">
            <a:avLst>
              <a:gd fmla="val 7933" name="adj"/>
            </a:avLst>
          </a:prstGeom>
          <a:solidFill>
            <a:srgbClr val="CC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Poppins"/>
                <a:ea typeface="Poppins"/>
                <a:cs typeface="Poppins"/>
                <a:sym typeface="Poppins"/>
              </a:rPr>
              <a:t>Achieve trial to % paid ratio of over 50% </a:t>
            </a:r>
            <a:endParaRPr sz="800">
              <a:solidFill>
                <a:schemeClr val="dk1"/>
              </a:solidFill>
              <a:latin typeface="Poppins"/>
              <a:ea typeface="Poppins"/>
              <a:cs typeface="Poppins"/>
              <a:sym typeface="Poppins"/>
            </a:endParaRPr>
          </a:p>
        </p:txBody>
      </p:sp>
      <p:sp>
        <p:nvSpPr>
          <p:cNvPr id="465" name="Google Shape;465;p52"/>
          <p:cNvSpPr/>
          <p:nvPr/>
        </p:nvSpPr>
        <p:spPr>
          <a:xfrm>
            <a:off x="4851313" y="4343388"/>
            <a:ext cx="1589400" cy="342600"/>
          </a:xfrm>
          <a:prstGeom prst="roundRect">
            <a:avLst>
              <a:gd fmla="val 7933" name="adj"/>
            </a:avLst>
          </a:prstGeom>
          <a:solidFill>
            <a:srgbClr val="CC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Poppins"/>
                <a:ea typeface="Poppins"/>
                <a:cs typeface="Poppins"/>
                <a:sym typeface="Poppins"/>
              </a:rPr>
              <a:t>Close an investment round with $2m pre-money</a:t>
            </a:r>
            <a:endParaRPr sz="800">
              <a:solidFill>
                <a:schemeClr val="dk1"/>
              </a:solidFill>
              <a:latin typeface="Poppins"/>
              <a:ea typeface="Poppins"/>
              <a:cs typeface="Poppins"/>
              <a:sym typeface="Poppins"/>
            </a:endParaRPr>
          </a:p>
        </p:txBody>
      </p:sp>
      <p:sp>
        <p:nvSpPr>
          <p:cNvPr id="466" name="Google Shape;466;p52"/>
          <p:cNvSpPr/>
          <p:nvPr/>
        </p:nvSpPr>
        <p:spPr>
          <a:xfrm>
            <a:off x="7138538" y="2476226"/>
            <a:ext cx="1211700" cy="342600"/>
          </a:xfrm>
          <a:prstGeom prst="roundRect">
            <a:avLst>
              <a:gd fmla="val 7933" name="adj"/>
            </a:avLst>
          </a:prstGeom>
          <a:solidFill>
            <a:srgbClr val="CC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Poppins"/>
                <a:ea typeface="Poppins"/>
                <a:cs typeface="Poppins"/>
                <a:sym typeface="Poppins"/>
              </a:rPr>
              <a:t>Hit quarterly revenue</a:t>
            </a:r>
            <a:r>
              <a:rPr lang="en" sz="800">
                <a:solidFill>
                  <a:schemeClr val="dk1"/>
                </a:solidFill>
                <a:latin typeface="Poppins"/>
                <a:ea typeface="Poppins"/>
                <a:cs typeface="Poppins"/>
                <a:sym typeface="Poppins"/>
              </a:rPr>
              <a:t> </a:t>
            </a:r>
            <a:r>
              <a:rPr lang="en" sz="800">
                <a:solidFill>
                  <a:schemeClr val="dk1"/>
                </a:solidFill>
                <a:latin typeface="Poppins"/>
                <a:ea typeface="Poppins"/>
                <a:cs typeface="Poppins"/>
                <a:sym typeface="Poppins"/>
              </a:rPr>
              <a:t>of $450k</a:t>
            </a:r>
            <a:endParaRPr sz="800">
              <a:solidFill>
                <a:schemeClr val="dk1"/>
              </a:solidFill>
              <a:latin typeface="Poppins"/>
              <a:ea typeface="Poppins"/>
              <a:cs typeface="Poppins"/>
              <a:sym typeface="Poppins"/>
            </a:endParaRPr>
          </a:p>
        </p:txBody>
      </p:sp>
      <p:sp>
        <p:nvSpPr>
          <p:cNvPr id="467" name="Google Shape;467;p52"/>
          <p:cNvSpPr/>
          <p:nvPr/>
        </p:nvSpPr>
        <p:spPr>
          <a:xfrm>
            <a:off x="6972338" y="3050414"/>
            <a:ext cx="1544100" cy="342600"/>
          </a:xfrm>
          <a:prstGeom prst="roundRect">
            <a:avLst>
              <a:gd fmla="val 7933" name="adj"/>
            </a:avLst>
          </a:prstGeom>
          <a:solidFill>
            <a:srgbClr val="CC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Poppins"/>
                <a:ea typeface="Poppins"/>
                <a:cs typeface="Poppins"/>
                <a:sym typeface="Poppins"/>
              </a:rPr>
              <a:t>Increase gross profit margin from 30% to 39%  </a:t>
            </a:r>
            <a:endParaRPr sz="800">
              <a:solidFill>
                <a:schemeClr val="dk1"/>
              </a:solidFill>
              <a:latin typeface="Poppins"/>
              <a:ea typeface="Poppins"/>
              <a:cs typeface="Poppins"/>
              <a:sym typeface="Poppins"/>
            </a:endParaRPr>
          </a:p>
        </p:txBody>
      </p:sp>
      <p:sp>
        <p:nvSpPr>
          <p:cNvPr id="468" name="Google Shape;468;p52"/>
          <p:cNvSpPr/>
          <p:nvPr/>
        </p:nvSpPr>
        <p:spPr>
          <a:xfrm>
            <a:off x="6972338" y="3624601"/>
            <a:ext cx="1544100" cy="342600"/>
          </a:xfrm>
          <a:prstGeom prst="roundRect">
            <a:avLst>
              <a:gd fmla="val 7933" name="adj"/>
            </a:avLst>
          </a:prstGeom>
          <a:solidFill>
            <a:srgbClr val="CC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Poppins"/>
                <a:ea typeface="Poppins"/>
                <a:cs typeface="Poppins"/>
                <a:sym typeface="Poppins"/>
              </a:rPr>
              <a:t>Start sales in 2 new domestic markets</a:t>
            </a:r>
            <a:endParaRPr sz="800">
              <a:solidFill>
                <a:schemeClr val="dk1"/>
              </a:solidFill>
              <a:latin typeface="Poppins"/>
              <a:ea typeface="Poppins"/>
              <a:cs typeface="Poppins"/>
              <a:sym typeface="Poppins"/>
            </a:endParaRPr>
          </a:p>
        </p:txBody>
      </p:sp>
      <p:sp>
        <p:nvSpPr>
          <p:cNvPr id="469" name="Google Shape;469;p52"/>
          <p:cNvSpPr/>
          <p:nvPr/>
        </p:nvSpPr>
        <p:spPr>
          <a:xfrm>
            <a:off x="6972338" y="4198788"/>
            <a:ext cx="1544100" cy="342600"/>
          </a:xfrm>
          <a:prstGeom prst="roundRect">
            <a:avLst>
              <a:gd fmla="val 7933" name="adj"/>
            </a:avLst>
          </a:prstGeom>
          <a:solidFill>
            <a:srgbClr val="CC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Poppins"/>
                <a:ea typeface="Poppins"/>
                <a:cs typeface="Poppins"/>
                <a:sym typeface="Poppins"/>
              </a:rPr>
              <a:t>Start sales in 2 new domestic markets</a:t>
            </a:r>
            <a:endParaRPr sz="800">
              <a:solidFill>
                <a:schemeClr val="dk1"/>
              </a:solidFill>
              <a:latin typeface="Poppins"/>
              <a:ea typeface="Poppins"/>
              <a:cs typeface="Poppins"/>
              <a:sym typeface="Poppins"/>
            </a:endParaRPr>
          </a:p>
        </p:txBody>
      </p:sp>
      <p:cxnSp>
        <p:nvCxnSpPr>
          <p:cNvPr id="470" name="Google Shape;470;p52"/>
          <p:cNvCxnSpPr/>
          <p:nvPr/>
        </p:nvCxnSpPr>
        <p:spPr>
          <a:xfrm>
            <a:off x="1343625" y="1898802"/>
            <a:ext cx="6405000" cy="0"/>
          </a:xfrm>
          <a:prstGeom prst="straightConnector1">
            <a:avLst/>
          </a:prstGeom>
          <a:noFill/>
          <a:ln cap="flat" cmpd="sng" w="9525">
            <a:solidFill>
              <a:schemeClr val="dk2"/>
            </a:solidFill>
            <a:prstDash val="solid"/>
            <a:round/>
            <a:headEnd len="med" w="med" type="none"/>
            <a:tailEnd len="med" w="med" type="none"/>
          </a:ln>
        </p:spPr>
      </p:cxnSp>
      <p:cxnSp>
        <p:nvCxnSpPr>
          <p:cNvPr id="471" name="Google Shape;471;p52"/>
          <p:cNvCxnSpPr/>
          <p:nvPr/>
        </p:nvCxnSpPr>
        <p:spPr>
          <a:xfrm rot="10800000">
            <a:off x="1348175" y="1897975"/>
            <a:ext cx="0" cy="184500"/>
          </a:xfrm>
          <a:prstGeom prst="straightConnector1">
            <a:avLst/>
          </a:prstGeom>
          <a:noFill/>
          <a:ln cap="flat" cmpd="sng" w="9525">
            <a:solidFill>
              <a:srgbClr val="09100F"/>
            </a:solidFill>
            <a:prstDash val="solid"/>
            <a:round/>
            <a:headEnd len="med" w="med" type="none"/>
            <a:tailEnd len="med" w="med" type="none"/>
          </a:ln>
        </p:spPr>
      </p:cxnSp>
      <p:cxnSp>
        <p:nvCxnSpPr>
          <p:cNvPr id="472" name="Google Shape;472;p52"/>
          <p:cNvCxnSpPr/>
          <p:nvPr/>
        </p:nvCxnSpPr>
        <p:spPr>
          <a:xfrm rot="10800000">
            <a:off x="3468350" y="1897975"/>
            <a:ext cx="0" cy="184500"/>
          </a:xfrm>
          <a:prstGeom prst="straightConnector1">
            <a:avLst/>
          </a:prstGeom>
          <a:noFill/>
          <a:ln cap="flat" cmpd="sng" w="9525">
            <a:solidFill>
              <a:srgbClr val="09100F"/>
            </a:solidFill>
            <a:prstDash val="solid"/>
            <a:round/>
            <a:headEnd len="med" w="med" type="none"/>
            <a:tailEnd len="med" w="med" type="none"/>
          </a:ln>
        </p:spPr>
      </p:cxnSp>
      <p:cxnSp>
        <p:nvCxnSpPr>
          <p:cNvPr id="473" name="Google Shape;473;p52"/>
          <p:cNvCxnSpPr/>
          <p:nvPr/>
        </p:nvCxnSpPr>
        <p:spPr>
          <a:xfrm rot="10800000">
            <a:off x="5646025" y="1897975"/>
            <a:ext cx="0" cy="184500"/>
          </a:xfrm>
          <a:prstGeom prst="straightConnector1">
            <a:avLst/>
          </a:prstGeom>
          <a:noFill/>
          <a:ln cap="flat" cmpd="sng" w="9525">
            <a:solidFill>
              <a:srgbClr val="09100F"/>
            </a:solidFill>
            <a:prstDash val="solid"/>
            <a:round/>
            <a:headEnd len="med" w="med" type="none"/>
            <a:tailEnd len="med" w="med" type="none"/>
          </a:ln>
        </p:spPr>
      </p:cxnSp>
      <p:cxnSp>
        <p:nvCxnSpPr>
          <p:cNvPr id="474" name="Google Shape;474;p52"/>
          <p:cNvCxnSpPr/>
          <p:nvPr/>
        </p:nvCxnSpPr>
        <p:spPr>
          <a:xfrm rot="10800000">
            <a:off x="7744400" y="1897975"/>
            <a:ext cx="0" cy="184500"/>
          </a:xfrm>
          <a:prstGeom prst="straightConnector1">
            <a:avLst/>
          </a:prstGeom>
          <a:noFill/>
          <a:ln cap="flat" cmpd="sng" w="9525">
            <a:solidFill>
              <a:srgbClr val="09100F"/>
            </a:solidFill>
            <a:prstDash val="solid"/>
            <a:round/>
            <a:headEnd len="med" w="med" type="none"/>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cxnSp>
        <p:nvCxnSpPr>
          <p:cNvPr id="479" name="Google Shape;479;p53"/>
          <p:cNvCxnSpPr>
            <a:stCxn id="480" idx="3"/>
          </p:cNvCxnSpPr>
          <p:nvPr/>
        </p:nvCxnSpPr>
        <p:spPr>
          <a:xfrm>
            <a:off x="1215550" y="1908525"/>
            <a:ext cx="6794700" cy="0"/>
          </a:xfrm>
          <a:prstGeom prst="straightConnector1">
            <a:avLst/>
          </a:prstGeom>
          <a:noFill/>
          <a:ln cap="flat" cmpd="sng" w="9525">
            <a:solidFill>
              <a:schemeClr val="dk2"/>
            </a:solidFill>
            <a:prstDash val="solid"/>
            <a:round/>
            <a:headEnd len="med" w="med" type="none"/>
            <a:tailEnd len="med" w="med" type="none"/>
          </a:ln>
        </p:spPr>
      </p:cxnSp>
      <p:sp>
        <p:nvSpPr>
          <p:cNvPr id="481" name="Google Shape;481;p53"/>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482" name="Google Shape;482;p53"/>
          <p:cNvSpPr txBox="1"/>
          <p:nvPr>
            <p:ph idx="3" type="subTitle"/>
          </p:nvPr>
        </p:nvSpPr>
        <p:spPr>
          <a:xfrm>
            <a:off x="4499550" y="184450"/>
            <a:ext cx="4290900" cy="1629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
              <a:t>Objectives | Key Results</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p:txBody>
      </p:sp>
      <p:sp>
        <p:nvSpPr>
          <p:cNvPr id="483" name="Google Shape;483;p53"/>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Organizational Approach</a:t>
            </a:r>
            <a:endParaRPr/>
          </a:p>
        </p:txBody>
      </p:sp>
      <p:sp>
        <p:nvSpPr>
          <p:cNvPr id="480" name="Google Shape;480;p53"/>
          <p:cNvSpPr/>
          <p:nvPr/>
        </p:nvSpPr>
        <p:spPr>
          <a:xfrm>
            <a:off x="413650" y="1729875"/>
            <a:ext cx="801900" cy="357300"/>
          </a:xfrm>
          <a:prstGeom prst="roundRect">
            <a:avLst>
              <a:gd fmla="val 7933" name="adj"/>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Poppins"/>
                <a:ea typeface="Poppins"/>
                <a:cs typeface="Poppins"/>
                <a:sym typeface="Poppins"/>
              </a:rPr>
              <a:t>Strategy</a:t>
            </a:r>
            <a:endParaRPr b="1" sz="1000">
              <a:solidFill>
                <a:srgbClr val="FFFFFF"/>
              </a:solidFill>
              <a:latin typeface="Poppins"/>
              <a:ea typeface="Poppins"/>
              <a:cs typeface="Poppins"/>
              <a:sym typeface="Poppins"/>
            </a:endParaRPr>
          </a:p>
        </p:txBody>
      </p:sp>
      <p:grpSp>
        <p:nvGrpSpPr>
          <p:cNvPr id="484" name="Google Shape;484;p53"/>
          <p:cNvGrpSpPr/>
          <p:nvPr/>
        </p:nvGrpSpPr>
        <p:grpSpPr>
          <a:xfrm>
            <a:off x="1388989" y="2031793"/>
            <a:ext cx="1379460" cy="1436354"/>
            <a:chOff x="1388989" y="2219446"/>
            <a:chExt cx="1379460" cy="1436354"/>
          </a:xfrm>
        </p:grpSpPr>
        <p:sp>
          <p:nvSpPr>
            <p:cNvPr id="485" name="Google Shape;485;p53"/>
            <p:cNvSpPr/>
            <p:nvPr/>
          </p:nvSpPr>
          <p:spPr>
            <a:xfrm>
              <a:off x="1388989" y="2219446"/>
              <a:ext cx="1110300" cy="251100"/>
            </a:xfrm>
            <a:prstGeom prst="rect">
              <a:avLst/>
            </a:prstGeom>
            <a:noFill/>
            <a:ln>
              <a:noFill/>
            </a:ln>
          </p:spPr>
          <p:txBody>
            <a:bodyPr anchorCtr="0" anchor="t" bIns="34275" lIns="68550" spcFirstLastPara="1" rIns="68550" wrap="square" tIns="34275">
              <a:noAutofit/>
            </a:bodyPr>
            <a:lstStyle/>
            <a:p>
              <a:pPr indent="0" lvl="0" marL="0" marR="0" rtl="0" algn="l">
                <a:lnSpc>
                  <a:spcPct val="130000"/>
                </a:lnSpc>
                <a:spcBef>
                  <a:spcPts val="0"/>
                </a:spcBef>
                <a:spcAft>
                  <a:spcPts val="0"/>
                </a:spcAft>
                <a:buNone/>
              </a:pPr>
              <a:r>
                <a:rPr b="1" lang="en" sz="1100">
                  <a:solidFill>
                    <a:srgbClr val="09100F"/>
                  </a:solidFill>
                  <a:latin typeface="Poppins"/>
                  <a:ea typeface="Poppins"/>
                  <a:cs typeface="Poppins"/>
                  <a:sym typeface="Poppins"/>
                </a:rPr>
                <a:t>Ultimate OKR</a:t>
              </a:r>
              <a:endParaRPr sz="500"/>
            </a:p>
          </p:txBody>
        </p:sp>
        <p:sp>
          <p:nvSpPr>
            <p:cNvPr id="486" name="Google Shape;486;p53"/>
            <p:cNvSpPr/>
            <p:nvPr/>
          </p:nvSpPr>
          <p:spPr>
            <a:xfrm>
              <a:off x="1408249" y="2470500"/>
              <a:ext cx="1360200" cy="1185300"/>
            </a:xfrm>
            <a:prstGeom prst="rect">
              <a:avLst/>
            </a:prstGeom>
            <a:noFill/>
            <a:ln>
              <a:noFill/>
            </a:ln>
          </p:spPr>
          <p:txBody>
            <a:bodyPr anchorCtr="0" anchor="t" bIns="17150" lIns="34275" spcFirstLastPara="1" rIns="34275" wrap="square" tIns="17150">
              <a:noAutofit/>
            </a:bodyPr>
            <a:lstStyle/>
            <a:p>
              <a:pPr indent="0" lvl="0" marL="0" marR="0" rtl="0" algn="l">
                <a:spcBef>
                  <a:spcPts val="0"/>
                </a:spcBef>
                <a:spcAft>
                  <a:spcPts val="0"/>
                </a:spcAft>
                <a:buNone/>
              </a:pPr>
              <a:r>
                <a:rPr lang="en" sz="900">
                  <a:solidFill>
                    <a:srgbClr val="09100F"/>
                  </a:solidFill>
                  <a:latin typeface="Poppins"/>
                  <a:ea typeface="Poppins"/>
                  <a:cs typeface="Poppins"/>
                  <a:sym typeface="Poppins"/>
                </a:rPr>
                <a:t>An ultimate goal to be achieved in the future. An Objective sets a clear direction and provides motivation. An Objective can be thought of like a destination on a map.</a:t>
              </a:r>
              <a:endParaRPr sz="700"/>
            </a:p>
          </p:txBody>
        </p:sp>
      </p:grpSp>
      <p:sp>
        <p:nvSpPr>
          <p:cNvPr id="487" name="Google Shape;487;p53"/>
          <p:cNvSpPr/>
          <p:nvPr/>
        </p:nvSpPr>
        <p:spPr>
          <a:xfrm>
            <a:off x="1895802" y="1860226"/>
            <a:ext cx="96600" cy="96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488" name="Google Shape;488;p53"/>
          <p:cNvSpPr/>
          <p:nvPr/>
        </p:nvSpPr>
        <p:spPr>
          <a:xfrm>
            <a:off x="3612420" y="1860226"/>
            <a:ext cx="96600" cy="96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grpSp>
        <p:nvGrpSpPr>
          <p:cNvPr id="489" name="Google Shape;489;p53"/>
          <p:cNvGrpSpPr/>
          <p:nvPr/>
        </p:nvGrpSpPr>
        <p:grpSpPr>
          <a:xfrm>
            <a:off x="2980620" y="2031799"/>
            <a:ext cx="1622412" cy="1270148"/>
            <a:chOff x="3056638" y="2219452"/>
            <a:chExt cx="1622412" cy="1270148"/>
          </a:xfrm>
        </p:grpSpPr>
        <p:sp>
          <p:nvSpPr>
            <p:cNvPr id="490" name="Google Shape;490;p53"/>
            <p:cNvSpPr/>
            <p:nvPr/>
          </p:nvSpPr>
          <p:spPr>
            <a:xfrm>
              <a:off x="3056638" y="2219452"/>
              <a:ext cx="1360200" cy="251100"/>
            </a:xfrm>
            <a:prstGeom prst="rect">
              <a:avLst/>
            </a:prstGeom>
            <a:noFill/>
            <a:ln>
              <a:noFill/>
            </a:ln>
          </p:spPr>
          <p:txBody>
            <a:bodyPr anchorCtr="0" anchor="t" bIns="34275" lIns="68550" spcFirstLastPara="1" rIns="68550" wrap="square" tIns="34275">
              <a:noAutofit/>
            </a:bodyPr>
            <a:lstStyle/>
            <a:p>
              <a:pPr indent="0" lvl="0" marL="0" rtl="0" algn="l">
                <a:lnSpc>
                  <a:spcPct val="130000"/>
                </a:lnSpc>
                <a:spcBef>
                  <a:spcPts val="0"/>
                </a:spcBef>
                <a:spcAft>
                  <a:spcPts val="0"/>
                </a:spcAft>
                <a:buNone/>
              </a:pPr>
              <a:r>
                <a:rPr b="1" lang="en" sz="1100">
                  <a:solidFill>
                    <a:schemeClr val="dk1"/>
                  </a:solidFill>
                  <a:latin typeface="Poppins"/>
                  <a:ea typeface="Poppins"/>
                  <a:cs typeface="Poppins"/>
                  <a:sym typeface="Poppins"/>
                </a:rPr>
                <a:t>Company OKRs</a:t>
              </a:r>
              <a:endParaRPr b="1" sz="1100">
                <a:solidFill>
                  <a:srgbClr val="09100F"/>
                </a:solidFill>
                <a:latin typeface="Poppins"/>
                <a:ea typeface="Poppins"/>
                <a:cs typeface="Poppins"/>
                <a:sym typeface="Poppins"/>
              </a:endParaRPr>
            </a:p>
          </p:txBody>
        </p:sp>
        <p:sp>
          <p:nvSpPr>
            <p:cNvPr id="491" name="Google Shape;491;p53"/>
            <p:cNvSpPr/>
            <p:nvPr/>
          </p:nvSpPr>
          <p:spPr>
            <a:xfrm>
              <a:off x="3076751" y="2470500"/>
              <a:ext cx="1602300" cy="1019100"/>
            </a:xfrm>
            <a:prstGeom prst="rect">
              <a:avLst/>
            </a:prstGeom>
            <a:noFill/>
            <a:ln>
              <a:noFill/>
            </a:ln>
          </p:spPr>
          <p:txBody>
            <a:bodyPr anchorCtr="0" anchor="t" bIns="17150" lIns="34275" spcFirstLastPara="1" rIns="34275" wrap="square" tIns="17150">
              <a:noAutofit/>
            </a:bodyPr>
            <a:lstStyle/>
            <a:p>
              <a:pPr indent="0" lvl="0" marL="0" rtl="0" algn="l">
                <a:spcBef>
                  <a:spcPts val="0"/>
                </a:spcBef>
                <a:spcAft>
                  <a:spcPts val="0"/>
                </a:spcAft>
                <a:buNone/>
              </a:pPr>
              <a:r>
                <a:rPr lang="en" sz="900">
                  <a:solidFill>
                    <a:schemeClr val="dk1"/>
                  </a:solidFill>
                  <a:latin typeface="Poppins"/>
                  <a:ea typeface="Poppins"/>
                  <a:cs typeface="Poppins"/>
                  <a:sym typeface="Poppins"/>
                </a:rPr>
                <a:t>A company-wide goal to be achieved in the future. An Objective sets a clear direction and provides motivation. An Objective can be thought of like a destination on a map.</a:t>
              </a:r>
              <a:endParaRPr sz="900">
                <a:solidFill>
                  <a:srgbClr val="09100F"/>
                </a:solidFill>
                <a:latin typeface="Poppins"/>
                <a:ea typeface="Poppins"/>
                <a:cs typeface="Poppins"/>
                <a:sym typeface="Poppins"/>
              </a:endParaRPr>
            </a:p>
          </p:txBody>
        </p:sp>
      </p:grpSp>
      <p:grpSp>
        <p:nvGrpSpPr>
          <p:cNvPr id="492" name="Google Shape;492;p53"/>
          <p:cNvGrpSpPr/>
          <p:nvPr/>
        </p:nvGrpSpPr>
        <p:grpSpPr>
          <a:xfrm>
            <a:off x="4815204" y="2031797"/>
            <a:ext cx="1364311" cy="1871650"/>
            <a:chOff x="4853252" y="2219450"/>
            <a:chExt cx="1364175" cy="1871650"/>
          </a:xfrm>
        </p:grpSpPr>
        <p:sp>
          <p:nvSpPr>
            <p:cNvPr id="493" name="Google Shape;493;p53"/>
            <p:cNvSpPr/>
            <p:nvPr/>
          </p:nvSpPr>
          <p:spPr>
            <a:xfrm>
              <a:off x="4853252" y="2219450"/>
              <a:ext cx="1125000" cy="251100"/>
            </a:xfrm>
            <a:prstGeom prst="rect">
              <a:avLst/>
            </a:prstGeom>
            <a:noFill/>
            <a:ln>
              <a:noFill/>
            </a:ln>
          </p:spPr>
          <p:txBody>
            <a:bodyPr anchorCtr="0" anchor="t" bIns="34275" lIns="68550" spcFirstLastPara="1" rIns="68550" wrap="square" tIns="34275">
              <a:noAutofit/>
            </a:bodyPr>
            <a:lstStyle/>
            <a:p>
              <a:pPr indent="0" lvl="0" marL="0" marR="0" rtl="0" algn="l">
                <a:lnSpc>
                  <a:spcPct val="130000"/>
                </a:lnSpc>
                <a:spcBef>
                  <a:spcPts val="0"/>
                </a:spcBef>
                <a:spcAft>
                  <a:spcPts val="0"/>
                </a:spcAft>
                <a:buNone/>
              </a:pPr>
              <a:r>
                <a:rPr b="1" lang="en" sz="1100">
                  <a:solidFill>
                    <a:srgbClr val="09100F"/>
                  </a:solidFill>
                  <a:latin typeface="Poppins"/>
                  <a:ea typeface="Poppins"/>
                  <a:cs typeface="Poppins"/>
                  <a:sym typeface="Poppins"/>
                </a:rPr>
                <a:t>Group OKRs</a:t>
              </a:r>
              <a:endParaRPr sz="500"/>
            </a:p>
          </p:txBody>
        </p:sp>
        <p:sp>
          <p:nvSpPr>
            <p:cNvPr id="494" name="Google Shape;494;p53"/>
            <p:cNvSpPr/>
            <p:nvPr/>
          </p:nvSpPr>
          <p:spPr>
            <a:xfrm>
              <a:off x="4871627" y="2470500"/>
              <a:ext cx="1345800" cy="1620600"/>
            </a:xfrm>
            <a:prstGeom prst="rect">
              <a:avLst/>
            </a:prstGeom>
            <a:noFill/>
            <a:ln>
              <a:noFill/>
            </a:ln>
          </p:spPr>
          <p:txBody>
            <a:bodyPr anchorCtr="0" anchor="t" bIns="17150" lIns="34275" spcFirstLastPara="1" rIns="34275" wrap="square" tIns="17150">
              <a:noAutofit/>
            </a:bodyPr>
            <a:lstStyle/>
            <a:p>
              <a:pPr indent="0" lvl="0" marL="0" rtl="0" algn="l">
                <a:spcBef>
                  <a:spcPts val="0"/>
                </a:spcBef>
                <a:spcAft>
                  <a:spcPts val="0"/>
                </a:spcAft>
                <a:buNone/>
              </a:pPr>
              <a:r>
                <a:rPr lang="en" sz="900">
                  <a:solidFill>
                    <a:srgbClr val="09100F"/>
                  </a:solidFill>
                  <a:latin typeface="Poppins"/>
                  <a:ea typeface="Poppins"/>
                  <a:cs typeface="Poppins"/>
                  <a:sym typeface="Poppins"/>
                </a:rPr>
                <a:t>A Group Key Result is a metric with a starting value and a target value that measures progress towards an Objective. A Key Result is like a signpost with a distance that shows how close you are to your Objective.</a:t>
              </a:r>
              <a:endParaRPr sz="900">
                <a:solidFill>
                  <a:srgbClr val="09100F"/>
                </a:solidFill>
                <a:latin typeface="Poppins"/>
                <a:ea typeface="Poppins"/>
                <a:cs typeface="Poppins"/>
                <a:sym typeface="Poppins"/>
              </a:endParaRPr>
            </a:p>
          </p:txBody>
        </p:sp>
      </p:grpSp>
      <p:sp>
        <p:nvSpPr>
          <p:cNvPr id="495" name="Google Shape;495;p53"/>
          <p:cNvSpPr/>
          <p:nvPr/>
        </p:nvSpPr>
        <p:spPr>
          <a:xfrm>
            <a:off x="5329026" y="1860226"/>
            <a:ext cx="96600" cy="96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grpSp>
        <p:nvGrpSpPr>
          <p:cNvPr id="496" name="Google Shape;496;p53"/>
          <p:cNvGrpSpPr/>
          <p:nvPr/>
        </p:nvGrpSpPr>
        <p:grpSpPr>
          <a:xfrm>
            <a:off x="6391687" y="2031797"/>
            <a:ext cx="1364227" cy="2020450"/>
            <a:chOff x="6391687" y="2219450"/>
            <a:chExt cx="1364227" cy="2020450"/>
          </a:xfrm>
        </p:grpSpPr>
        <p:sp>
          <p:nvSpPr>
            <p:cNvPr id="497" name="Google Shape;497;p53"/>
            <p:cNvSpPr/>
            <p:nvPr/>
          </p:nvSpPr>
          <p:spPr>
            <a:xfrm>
              <a:off x="6391687" y="2219450"/>
              <a:ext cx="888600" cy="251100"/>
            </a:xfrm>
            <a:prstGeom prst="rect">
              <a:avLst/>
            </a:prstGeom>
            <a:noFill/>
            <a:ln>
              <a:noFill/>
            </a:ln>
          </p:spPr>
          <p:txBody>
            <a:bodyPr anchorCtr="0" anchor="t" bIns="34275" lIns="68550" spcFirstLastPara="1" rIns="68550" wrap="square" tIns="34275">
              <a:noAutofit/>
            </a:bodyPr>
            <a:lstStyle/>
            <a:p>
              <a:pPr indent="0" lvl="0" marL="0" marR="0" rtl="0" algn="l">
                <a:lnSpc>
                  <a:spcPct val="130000"/>
                </a:lnSpc>
                <a:spcBef>
                  <a:spcPts val="0"/>
                </a:spcBef>
                <a:spcAft>
                  <a:spcPts val="0"/>
                </a:spcAft>
                <a:buNone/>
              </a:pPr>
              <a:r>
                <a:rPr b="1" lang="en" sz="1100">
                  <a:solidFill>
                    <a:srgbClr val="09100F"/>
                  </a:solidFill>
                  <a:latin typeface="Poppins"/>
                  <a:ea typeface="Poppins"/>
                  <a:cs typeface="Poppins"/>
                  <a:sym typeface="Poppins"/>
                </a:rPr>
                <a:t>Initiatives</a:t>
              </a:r>
              <a:endParaRPr sz="500"/>
            </a:p>
          </p:txBody>
        </p:sp>
        <p:sp>
          <p:nvSpPr>
            <p:cNvPr id="498" name="Google Shape;498;p53"/>
            <p:cNvSpPr/>
            <p:nvPr/>
          </p:nvSpPr>
          <p:spPr>
            <a:xfrm>
              <a:off x="6411914" y="2470500"/>
              <a:ext cx="1344000" cy="1769400"/>
            </a:xfrm>
            <a:prstGeom prst="rect">
              <a:avLst/>
            </a:prstGeom>
            <a:noFill/>
            <a:ln>
              <a:noFill/>
            </a:ln>
          </p:spPr>
          <p:txBody>
            <a:bodyPr anchorCtr="0" anchor="t" bIns="17150" lIns="34275" spcFirstLastPara="1" rIns="34275" wrap="square" tIns="17150">
              <a:noAutofit/>
            </a:bodyPr>
            <a:lstStyle/>
            <a:p>
              <a:pPr indent="0" lvl="0" marL="0" rtl="0" algn="l">
                <a:spcBef>
                  <a:spcPts val="0"/>
                </a:spcBef>
                <a:spcAft>
                  <a:spcPts val="0"/>
                </a:spcAft>
                <a:buNone/>
              </a:pPr>
              <a:r>
                <a:rPr lang="en" sz="900">
                  <a:solidFill>
                    <a:srgbClr val="09100F"/>
                  </a:solidFill>
                  <a:latin typeface="Poppins"/>
                  <a:ea typeface="Poppins"/>
                  <a:cs typeface="Poppins"/>
                  <a:sym typeface="Poppins"/>
                </a:rPr>
                <a:t>An Initiative is a description of the work you’ll do to influence a Key Result. If an Objective is your destination and a Key Result shows the distance to go, an Initiative describes what you’ll do to get there, (take a car, row a boat, etc.).</a:t>
              </a:r>
              <a:endParaRPr sz="900">
                <a:solidFill>
                  <a:srgbClr val="09100F"/>
                </a:solidFill>
                <a:latin typeface="Poppins"/>
                <a:ea typeface="Poppins"/>
                <a:cs typeface="Poppins"/>
                <a:sym typeface="Poppins"/>
              </a:endParaRPr>
            </a:p>
          </p:txBody>
        </p:sp>
      </p:grpSp>
      <p:sp>
        <p:nvSpPr>
          <p:cNvPr id="499" name="Google Shape;499;p53"/>
          <p:cNvSpPr/>
          <p:nvPr/>
        </p:nvSpPr>
        <p:spPr>
          <a:xfrm>
            <a:off x="6787687" y="1860226"/>
            <a:ext cx="96600" cy="96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500" name="Google Shape;500;p53"/>
          <p:cNvSpPr/>
          <p:nvPr/>
        </p:nvSpPr>
        <p:spPr>
          <a:xfrm>
            <a:off x="7883075" y="1718025"/>
            <a:ext cx="847200" cy="357300"/>
          </a:xfrm>
          <a:prstGeom prst="roundRect">
            <a:avLst>
              <a:gd fmla="val 7933" name="adj"/>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Poppins"/>
                <a:ea typeface="Poppins"/>
                <a:cs typeface="Poppins"/>
                <a:sym typeface="Poppins"/>
              </a:rPr>
              <a:t>Execution</a:t>
            </a:r>
            <a:endParaRPr b="1" sz="1000">
              <a:solidFill>
                <a:srgbClr val="FFFFFF"/>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54"/>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506" name="Google Shape;506;p54"/>
          <p:cNvSpPr txBox="1"/>
          <p:nvPr>
            <p:ph idx="3" type="subTitle"/>
          </p:nvPr>
        </p:nvSpPr>
        <p:spPr>
          <a:xfrm>
            <a:off x="4499550" y="184450"/>
            <a:ext cx="4290900" cy="1629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
              <a:t>Objectives | Key Results</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p:txBody>
      </p:sp>
      <p:sp>
        <p:nvSpPr>
          <p:cNvPr id="507" name="Google Shape;507;p54"/>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Departmental OKR Progress</a:t>
            </a:r>
            <a:endParaRPr/>
          </a:p>
        </p:txBody>
      </p:sp>
      <p:graphicFrame>
        <p:nvGraphicFramePr>
          <p:cNvPr id="508" name="Google Shape;508;p54"/>
          <p:cNvGraphicFramePr/>
          <p:nvPr/>
        </p:nvGraphicFramePr>
        <p:xfrm>
          <a:off x="413625" y="1564213"/>
          <a:ext cx="3000000" cy="3000000"/>
        </p:xfrm>
        <a:graphic>
          <a:graphicData uri="http://schemas.openxmlformats.org/drawingml/2006/table">
            <a:tbl>
              <a:tblPr>
                <a:noFill/>
                <a:tableStyleId>{FA8BA649-FD13-4878-A029-B4322F03EDCA}</a:tableStyleId>
              </a:tblPr>
              <a:tblGrid>
                <a:gridCol w="2275450"/>
                <a:gridCol w="589175"/>
                <a:gridCol w="589175"/>
                <a:gridCol w="589175"/>
                <a:gridCol w="589175"/>
                <a:gridCol w="589175"/>
                <a:gridCol w="589175"/>
                <a:gridCol w="589175"/>
                <a:gridCol w="589175"/>
                <a:gridCol w="589175"/>
                <a:gridCol w="589175"/>
              </a:tblGrid>
              <a:tr h="566375">
                <a:tc>
                  <a:txBody>
                    <a:bodyPr/>
                    <a:lstStyle/>
                    <a:p>
                      <a:pPr indent="0" lvl="0" marL="0" rtl="0" algn="l">
                        <a:spcBef>
                          <a:spcPts val="0"/>
                        </a:spcBef>
                        <a:spcAft>
                          <a:spcPts val="0"/>
                        </a:spcAft>
                        <a:buNone/>
                      </a:pPr>
                      <a:r>
                        <a:rPr b="1" lang="en" sz="1200">
                          <a:latin typeface="Poppins"/>
                          <a:ea typeface="Poppins"/>
                          <a:cs typeface="Poppins"/>
                          <a:sym typeface="Poppins"/>
                        </a:rPr>
                        <a:t>Product Development</a:t>
                      </a:r>
                      <a:endParaRPr b="1" sz="1200">
                        <a:latin typeface="Poppins"/>
                        <a:ea typeface="Poppins"/>
                        <a:cs typeface="Poppins"/>
                        <a:sym typeface="Poppins"/>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r>
              <a:tr h="566375">
                <a:tc>
                  <a:txBody>
                    <a:bodyPr/>
                    <a:lstStyle/>
                    <a:p>
                      <a:pPr indent="0" lvl="0" marL="0" rtl="0" algn="l">
                        <a:spcBef>
                          <a:spcPts val="0"/>
                        </a:spcBef>
                        <a:spcAft>
                          <a:spcPts val="0"/>
                        </a:spcAft>
                        <a:buNone/>
                      </a:pPr>
                      <a:r>
                        <a:rPr b="1" lang="en" sz="1200">
                          <a:latin typeface="Poppins"/>
                          <a:ea typeface="Poppins"/>
                          <a:cs typeface="Poppins"/>
                          <a:sym typeface="Poppins"/>
                        </a:rPr>
                        <a:t>Sales</a:t>
                      </a:r>
                      <a:endParaRPr b="1" sz="1200">
                        <a:latin typeface="Poppins"/>
                        <a:ea typeface="Poppins"/>
                        <a:cs typeface="Poppins"/>
                        <a:sym typeface="Poppins"/>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r>
              <a:tr h="566375">
                <a:tc>
                  <a:txBody>
                    <a:bodyPr/>
                    <a:lstStyle/>
                    <a:p>
                      <a:pPr indent="0" lvl="0" marL="0" rtl="0" algn="l">
                        <a:spcBef>
                          <a:spcPts val="0"/>
                        </a:spcBef>
                        <a:spcAft>
                          <a:spcPts val="0"/>
                        </a:spcAft>
                        <a:buNone/>
                      </a:pPr>
                      <a:r>
                        <a:rPr b="1" lang="en" sz="1200">
                          <a:latin typeface="Poppins"/>
                          <a:ea typeface="Poppins"/>
                          <a:cs typeface="Poppins"/>
                          <a:sym typeface="Poppins"/>
                        </a:rPr>
                        <a:t>Marketing</a:t>
                      </a:r>
                      <a:endParaRPr b="1" sz="1200">
                        <a:latin typeface="Poppins"/>
                        <a:ea typeface="Poppins"/>
                        <a:cs typeface="Poppins"/>
                        <a:sym typeface="Poppins"/>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r>
              <a:tr h="566375">
                <a:tc>
                  <a:txBody>
                    <a:bodyPr/>
                    <a:lstStyle/>
                    <a:p>
                      <a:pPr indent="0" lvl="0" marL="0" rtl="0" algn="l">
                        <a:spcBef>
                          <a:spcPts val="0"/>
                        </a:spcBef>
                        <a:spcAft>
                          <a:spcPts val="0"/>
                        </a:spcAft>
                        <a:buNone/>
                      </a:pPr>
                      <a:r>
                        <a:rPr b="1" lang="en" sz="1200">
                          <a:latin typeface="Poppins"/>
                          <a:ea typeface="Poppins"/>
                          <a:cs typeface="Poppins"/>
                          <a:sym typeface="Poppins"/>
                        </a:rPr>
                        <a:t>Administrative &amp; Operations</a:t>
                      </a:r>
                      <a:endParaRPr b="1" sz="1200">
                        <a:latin typeface="Poppins"/>
                        <a:ea typeface="Poppins"/>
                        <a:cs typeface="Poppins"/>
                        <a:sym typeface="Poppins"/>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r>
              <a:tr h="566375">
                <a:tc>
                  <a:txBody>
                    <a:bodyPr/>
                    <a:lstStyle/>
                    <a:p>
                      <a:pPr indent="0" lvl="0" marL="0" rtl="0" algn="l">
                        <a:spcBef>
                          <a:spcPts val="0"/>
                        </a:spcBef>
                        <a:spcAft>
                          <a:spcPts val="0"/>
                        </a:spcAft>
                        <a:buNone/>
                      </a:pPr>
                      <a:r>
                        <a:rPr b="1" lang="en" sz="1200">
                          <a:latin typeface="Poppins"/>
                          <a:ea typeface="Poppins"/>
                          <a:cs typeface="Poppins"/>
                          <a:sym typeface="Poppins"/>
                        </a:rPr>
                        <a:t>Technology &amp; Engineering</a:t>
                      </a:r>
                      <a:endParaRPr b="1" sz="1200">
                        <a:latin typeface="Poppins"/>
                        <a:ea typeface="Poppins"/>
                        <a:cs typeface="Poppins"/>
                        <a:sym typeface="Poppins"/>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5F1E8"/>
                    </a:solidFill>
                  </a:tcPr>
                </a:tc>
              </a:tr>
            </a:tbl>
          </a:graphicData>
        </a:graphic>
      </p:graphicFrame>
      <p:sp>
        <p:nvSpPr>
          <p:cNvPr id="509" name="Google Shape;509;p54"/>
          <p:cNvSpPr/>
          <p:nvPr/>
        </p:nvSpPr>
        <p:spPr>
          <a:xfrm>
            <a:off x="2694700" y="3980675"/>
            <a:ext cx="3522300" cy="264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1000">
                <a:solidFill>
                  <a:srgbClr val="FFFFFF"/>
                </a:solidFill>
                <a:latin typeface="Poppins"/>
                <a:ea typeface="Poppins"/>
                <a:cs typeface="Poppins"/>
                <a:sym typeface="Poppins"/>
              </a:rPr>
              <a:t>60</a:t>
            </a:r>
            <a:r>
              <a:rPr b="1" lang="en" sz="1000">
                <a:solidFill>
                  <a:srgbClr val="FFFFFF"/>
                </a:solidFill>
                <a:latin typeface="Poppins"/>
                <a:ea typeface="Poppins"/>
                <a:cs typeface="Poppins"/>
                <a:sym typeface="Poppins"/>
              </a:rPr>
              <a:t>% Completion</a:t>
            </a:r>
            <a:endParaRPr b="1" sz="1000">
              <a:solidFill>
                <a:srgbClr val="FFFFFF"/>
              </a:solidFill>
              <a:latin typeface="Poppins"/>
              <a:ea typeface="Poppins"/>
              <a:cs typeface="Poppins"/>
              <a:sym typeface="Poppins"/>
            </a:endParaRPr>
          </a:p>
        </p:txBody>
      </p:sp>
      <p:sp>
        <p:nvSpPr>
          <p:cNvPr id="510" name="Google Shape;510;p54"/>
          <p:cNvSpPr/>
          <p:nvPr/>
        </p:nvSpPr>
        <p:spPr>
          <a:xfrm>
            <a:off x="2694700" y="1715075"/>
            <a:ext cx="2934900" cy="264600"/>
          </a:xfrm>
          <a:prstGeom prst="roundRect">
            <a:avLst>
              <a:gd fmla="val 4428" name="adj"/>
            </a:avLst>
          </a:prstGeom>
          <a:solidFill>
            <a:srgbClr val="09100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1000">
                <a:solidFill>
                  <a:srgbClr val="FFFFFF"/>
                </a:solidFill>
                <a:latin typeface="Poppins"/>
                <a:ea typeface="Poppins"/>
                <a:cs typeface="Poppins"/>
                <a:sym typeface="Poppins"/>
              </a:rPr>
              <a:t>50% Completion</a:t>
            </a:r>
            <a:endParaRPr>
              <a:latin typeface="Poppins"/>
              <a:ea typeface="Poppins"/>
              <a:cs typeface="Poppins"/>
              <a:sym typeface="Poppins"/>
            </a:endParaRPr>
          </a:p>
        </p:txBody>
      </p:sp>
      <p:sp>
        <p:nvSpPr>
          <p:cNvPr id="511" name="Google Shape;511;p54"/>
          <p:cNvSpPr/>
          <p:nvPr/>
        </p:nvSpPr>
        <p:spPr>
          <a:xfrm>
            <a:off x="2694700" y="2273375"/>
            <a:ext cx="3234900" cy="264600"/>
          </a:xfrm>
          <a:prstGeom prst="roundRect">
            <a:avLst>
              <a:gd fmla="val 4428" name="adj"/>
            </a:avLst>
          </a:prstGeom>
          <a:solidFill>
            <a:srgbClr val="09100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1000">
                <a:solidFill>
                  <a:srgbClr val="FFFFFF"/>
                </a:solidFill>
                <a:latin typeface="Poppins"/>
                <a:ea typeface="Poppins"/>
                <a:cs typeface="Poppins"/>
                <a:sym typeface="Poppins"/>
              </a:rPr>
              <a:t>55% Completion</a:t>
            </a:r>
            <a:endParaRPr b="1" sz="1000">
              <a:solidFill>
                <a:srgbClr val="FFFFFF"/>
              </a:solidFill>
              <a:latin typeface="Poppins"/>
              <a:ea typeface="Poppins"/>
              <a:cs typeface="Poppins"/>
              <a:sym typeface="Poppins"/>
            </a:endParaRPr>
          </a:p>
        </p:txBody>
      </p:sp>
      <p:sp>
        <p:nvSpPr>
          <p:cNvPr id="512" name="Google Shape;512;p54"/>
          <p:cNvSpPr/>
          <p:nvPr/>
        </p:nvSpPr>
        <p:spPr>
          <a:xfrm>
            <a:off x="2694700" y="2847875"/>
            <a:ext cx="2177700" cy="264600"/>
          </a:xfrm>
          <a:prstGeom prst="roundRect">
            <a:avLst>
              <a:gd fmla="val 4428" name="adj"/>
            </a:avLst>
          </a:prstGeom>
          <a:solidFill>
            <a:srgbClr val="09100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1000">
                <a:solidFill>
                  <a:srgbClr val="FFFFFF"/>
                </a:solidFill>
                <a:latin typeface="Poppins"/>
                <a:ea typeface="Poppins"/>
                <a:cs typeface="Poppins"/>
                <a:sym typeface="Poppins"/>
              </a:rPr>
              <a:t>37% Completion</a:t>
            </a:r>
            <a:endParaRPr b="1" sz="1000">
              <a:solidFill>
                <a:srgbClr val="FFFFFF"/>
              </a:solidFill>
              <a:latin typeface="Poppins"/>
              <a:ea typeface="Poppins"/>
              <a:cs typeface="Poppins"/>
              <a:sym typeface="Poppins"/>
            </a:endParaRPr>
          </a:p>
        </p:txBody>
      </p:sp>
      <p:sp>
        <p:nvSpPr>
          <p:cNvPr id="513" name="Google Shape;513;p54"/>
          <p:cNvSpPr/>
          <p:nvPr/>
        </p:nvSpPr>
        <p:spPr>
          <a:xfrm>
            <a:off x="2694700" y="3414275"/>
            <a:ext cx="3997500" cy="264600"/>
          </a:xfrm>
          <a:prstGeom prst="roundRect">
            <a:avLst>
              <a:gd fmla="val 4428" name="adj"/>
            </a:avLst>
          </a:prstGeom>
          <a:solidFill>
            <a:srgbClr val="09100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1000">
                <a:solidFill>
                  <a:srgbClr val="FFFFFF"/>
                </a:solidFill>
                <a:latin typeface="Poppins"/>
                <a:ea typeface="Poppins"/>
                <a:cs typeface="Poppins"/>
                <a:sym typeface="Poppins"/>
              </a:rPr>
              <a:t>78% Completion</a:t>
            </a:r>
            <a:endParaRPr b="1" sz="1000">
              <a:solidFill>
                <a:srgbClr val="FFFFFF"/>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55"/>
          <p:cNvSpPr/>
          <p:nvPr/>
        </p:nvSpPr>
        <p:spPr>
          <a:xfrm>
            <a:off x="2716388" y="1529850"/>
            <a:ext cx="799200" cy="817500"/>
          </a:xfrm>
          <a:prstGeom prst="roundRect">
            <a:avLst>
              <a:gd fmla="val 0" name="adj"/>
            </a:avLst>
          </a:prstGeom>
          <a:solidFill>
            <a:srgbClr val="09100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latin typeface="Poppins"/>
              <a:ea typeface="Poppins"/>
              <a:cs typeface="Poppins"/>
              <a:sym typeface="Poppins"/>
            </a:endParaRPr>
          </a:p>
        </p:txBody>
      </p:sp>
      <p:sp>
        <p:nvSpPr>
          <p:cNvPr id="519" name="Google Shape;519;p55"/>
          <p:cNvSpPr/>
          <p:nvPr/>
        </p:nvSpPr>
        <p:spPr>
          <a:xfrm>
            <a:off x="2716388" y="2347350"/>
            <a:ext cx="799200" cy="817500"/>
          </a:xfrm>
          <a:prstGeom prst="roundRect">
            <a:avLst>
              <a:gd fmla="val 0" name="adj"/>
            </a:avLst>
          </a:prstGeom>
          <a:solidFill>
            <a:srgbClr val="666666"/>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latin typeface="Poppins"/>
              <a:ea typeface="Poppins"/>
              <a:cs typeface="Poppins"/>
              <a:sym typeface="Poppins"/>
            </a:endParaRPr>
          </a:p>
        </p:txBody>
      </p:sp>
      <p:sp>
        <p:nvSpPr>
          <p:cNvPr id="520" name="Google Shape;520;p55"/>
          <p:cNvSpPr/>
          <p:nvPr/>
        </p:nvSpPr>
        <p:spPr>
          <a:xfrm>
            <a:off x="2716388" y="3164850"/>
            <a:ext cx="799200" cy="817500"/>
          </a:xfrm>
          <a:prstGeom prst="roundRect">
            <a:avLst>
              <a:gd fmla="val 0" name="adj"/>
            </a:avLst>
          </a:prstGeom>
          <a:solidFill>
            <a:srgbClr val="B7B7B7"/>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latin typeface="Poppins"/>
              <a:ea typeface="Poppins"/>
              <a:cs typeface="Poppins"/>
              <a:sym typeface="Poppins"/>
            </a:endParaRPr>
          </a:p>
        </p:txBody>
      </p:sp>
      <p:sp>
        <p:nvSpPr>
          <p:cNvPr id="521" name="Google Shape;521;p55"/>
          <p:cNvSpPr/>
          <p:nvPr/>
        </p:nvSpPr>
        <p:spPr>
          <a:xfrm>
            <a:off x="2716388" y="3982350"/>
            <a:ext cx="799200" cy="817500"/>
          </a:xfrm>
          <a:prstGeom prst="roundRect">
            <a:avLst>
              <a:gd fmla="val 0" name="adj"/>
            </a:avLst>
          </a:prstGeom>
          <a:solidFill>
            <a:srgbClr val="D9D9D9"/>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latin typeface="Poppins"/>
              <a:ea typeface="Poppins"/>
              <a:cs typeface="Poppins"/>
              <a:sym typeface="Poppins"/>
            </a:endParaRPr>
          </a:p>
        </p:txBody>
      </p:sp>
      <p:sp>
        <p:nvSpPr>
          <p:cNvPr id="522" name="Google Shape;522;p55"/>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523" name="Google Shape;523;p55"/>
          <p:cNvSpPr txBox="1"/>
          <p:nvPr>
            <p:ph idx="3" type="subTitle"/>
          </p:nvPr>
        </p:nvSpPr>
        <p:spPr>
          <a:xfrm>
            <a:off x="4499550" y="184450"/>
            <a:ext cx="4290900" cy="1629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
              <a:t>Objectives | Key Results</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p:txBody>
      </p:sp>
      <p:sp>
        <p:nvSpPr>
          <p:cNvPr id="524" name="Google Shape;524;p55"/>
          <p:cNvSpPr txBox="1"/>
          <p:nvPr>
            <p:ph type="title"/>
          </p:nvPr>
        </p:nvSpPr>
        <p:spPr>
          <a:xfrm>
            <a:off x="413650" y="833575"/>
            <a:ext cx="8436900" cy="463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t>Product Development Group Objectives</a:t>
            </a:r>
            <a:endParaRPr/>
          </a:p>
        </p:txBody>
      </p:sp>
      <p:sp>
        <p:nvSpPr>
          <p:cNvPr id="525" name="Google Shape;525;p55"/>
          <p:cNvSpPr txBox="1"/>
          <p:nvPr/>
        </p:nvSpPr>
        <p:spPr>
          <a:xfrm>
            <a:off x="2826483" y="1799465"/>
            <a:ext cx="568200" cy="300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1500">
                <a:solidFill>
                  <a:schemeClr val="lt1"/>
                </a:solidFill>
                <a:latin typeface="Poppins"/>
                <a:ea typeface="Poppins"/>
                <a:cs typeface="Poppins"/>
                <a:sym typeface="Poppins"/>
              </a:rPr>
              <a:t>Q1</a:t>
            </a:r>
            <a:endParaRPr sz="500"/>
          </a:p>
        </p:txBody>
      </p:sp>
      <p:sp>
        <p:nvSpPr>
          <p:cNvPr id="526" name="Google Shape;526;p55"/>
          <p:cNvSpPr txBox="1"/>
          <p:nvPr/>
        </p:nvSpPr>
        <p:spPr>
          <a:xfrm>
            <a:off x="2831353" y="2573571"/>
            <a:ext cx="568200" cy="300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1500">
                <a:solidFill>
                  <a:schemeClr val="lt1"/>
                </a:solidFill>
                <a:latin typeface="Poppins"/>
                <a:ea typeface="Poppins"/>
                <a:cs typeface="Poppins"/>
                <a:sym typeface="Poppins"/>
              </a:rPr>
              <a:t>Q2</a:t>
            </a:r>
            <a:endParaRPr sz="500"/>
          </a:p>
        </p:txBody>
      </p:sp>
      <p:sp>
        <p:nvSpPr>
          <p:cNvPr id="527" name="Google Shape;527;p55"/>
          <p:cNvSpPr txBox="1"/>
          <p:nvPr/>
        </p:nvSpPr>
        <p:spPr>
          <a:xfrm>
            <a:off x="2826483" y="3383542"/>
            <a:ext cx="568200" cy="300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1500">
                <a:solidFill>
                  <a:srgbClr val="09100F"/>
                </a:solidFill>
                <a:latin typeface="Poppins"/>
                <a:ea typeface="Poppins"/>
                <a:cs typeface="Poppins"/>
                <a:sym typeface="Poppins"/>
              </a:rPr>
              <a:t>Q3</a:t>
            </a:r>
            <a:endParaRPr sz="500">
              <a:solidFill>
                <a:srgbClr val="09100F"/>
              </a:solidFill>
            </a:endParaRPr>
          </a:p>
        </p:txBody>
      </p:sp>
      <p:sp>
        <p:nvSpPr>
          <p:cNvPr id="528" name="Google Shape;528;p55"/>
          <p:cNvSpPr txBox="1"/>
          <p:nvPr/>
        </p:nvSpPr>
        <p:spPr>
          <a:xfrm>
            <a:off x="2826483" y="4184683"/>
            <a:ext cx="568200" cy="300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1500">
                <a:solidFill>
                  <a:srgbClr val="262626"/>
                </a:solidFill>
                <a:latin typeface="Poppins"/>
                <a:ea typeface="Poppins"/>
                <a:cs typeface="Poppins"/>
                <a:sym typeface="Poppins"/>
              </a:rPr>
              <a:t>Q4</a:t>
            </a:r>
            <a:endParaRPr sz="500">
              <a:solidFill>
                <a:srgbClr val="262626"/>
              </a:solidFill>
            </a:endParaRPr>
          </a:p>
        </p:txBody>
      </p:sp>
      <p:sp>
        <p:nvSpPr>
          <p:cNvPr id="529" name="Google Shape;529;p55"/>
          <p:cNvSpPr txBox="1"/>
          <p:nvPr/>
        </p:nvSpPr>
        <p:spPr>
          <a:xfrm>
            <a:off x="3645638" y="1589175"/>
            <a:ext cx="19701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200">
                <a:solidFill>
                  <a:schemeClr val="dk2"/>
                </a:solidFill>
                <a:latin typeface="Poppins"/>
                <a:ea typeface="Poppins"/>
                <a:cs typeface="Poppins"/>
                <a:sym typeface="Poppins"/>
              </a:rPr>
              <a:t>Quarter 1 Objective</a:t>
            </a:r>
            <a:endParaRPr sz="500"/>
          </a:p>
        </p:txBody>
      </p:sp>
      <p:sp>
        <p:nvSpPr>
          <p:cNvPr id="530" name="Google Shape;530;p55"/>
          <p:cNvSpPr/>
          <p:nvPr/>
        </p:nvSpPr>
        <p:spPr>
          <a:xfrm>
            <a:off x="3645637" y="1846975"/>
            <a:ext cx="2781900" cy="3447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100">
                <a:solidFill>
                  <a:schemeClr val="dk2"/>
                </a:solidFill>
                <a:latin typeface="Poppins"/>
                <a:ea typeface="Poppins"/>
                <a:cs typeface="Poppins"/>
                <a:sym typeface="Poppins"/>
              </a:rPr>
              <a:t>Implement new 360-degree product planning process</a:t>
            </a:r>
            <a:endParaRPr sz="1100"/>
          </a:p>
        </p:txBody>
      </p:sp>
      <p:sp>
        <p:nvSpPr>
          <p:cNvPr id="531" name="Google Shape;531;p55"/>
          <p:cNvSpPr txBox="1"/>
          <p:nvPr/>
        </p:nvSpPr>
        <p:spPr>
          <a:xfrm>
            <a:off x="3645638" y="3175325"/>
            <a:ext cx="20445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200">
                <a:solidFill>
                  <a:schemeClr val="dk2"/>
                </a:solidFill>
                <a:latin typeface="Poppins"/>
                <a:ea typeface="Poppins"/>
                <a:cs typeface="Poppins"/>
                <a:sym typeface="Poppins"/>
              </a:rPr>
              <a:t>Quarter 3 Objective</a:t>
            </a:r>
            <a:endParaRPr sz="500"/>
          </a:p>
        </p:txBody>
      </p:sp>
      <p:sp>
        <p:nvSpPr>
          <p:cNvPr id="532" name="Google Shape;532;p55"/>
          <p:cNvSpPr/>
          <p:nvPr/>
        </p:nvSpPr>
        <p:spPr>
          <a:xfrm>
            <a:off x="3645637" y="3433100"/>
            <a:ext cx="2781900" cy="4923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100">
                <a:solidFill>
                  <a:schemeClr val="dk2"/>
                </a:solidFill>
                <a:latin typeface="Poppins"/>
                <a:ea typeface="Poppins"/>
                <a:cs typeface="Poppins"/>
                <a:sym typeface="Poppins"/>
              </a:rPr>
              <a:t>Successfully launch version 3 of our main product</a:t>
            </a:r>
            <a:endParaRPr sz="500"/>
          </a:p>
        </p:txBody>
      </p:sp>
      <p:grpSp>
        <p:nvGrpSpPr>
          <p:cNvPr id="533" name="Google Shape;533;p55"/>
          <p:cNvGrpSpPr/>
          <p:nvPr/>
        </p:nvGrpSpPr>
        <p:grpSpPr>
          <a:xfrm>
            <a:off x="3645638" y="2444067"/>
            <a:ext cx="2781900" cy="624066"/>
            <a:chOff x="4893576" y="2376784"/>
            <a:chExt cx="2781900" cy="624066"/>
          </a:xfrm>
        </p:grpSpPr>
        <p:sp>
          <p:nvSpPr>
            <p:cNvPr id="534" name="Google Shape;534;p55"/>
            <p:cNvSpPr txBox="1"/>
            <p:nvPr/>
          </p:nvSpPr>
          <p:spPr>
            <a:xfrm>
              <a:off x="4893658" y="2376784"/>
              <a:ext cx="26829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200">
                  <a:solidFill>
                    <a:schemeClr val="dk2"/>
                  </a:solidFill>
                  <a:latin typeface="Poppins"/>
                  <a:ea typeface="Poppins"/>
                  <a:cs typeface="Poppins"/>
                  <a:sym typeface="Poppins"/>
                </a:rPr>
                <a:t>Quarter 2 Objective</a:t>
              </a:r>
              <a:endParaRPr sz="500"/>
            </a:p>
          </p:txBody>
        </p:sp>
        <p:sp>
          <p:nvSpPr>
            <p:cNvPr id="535" name="Google Shape;535;p55"/>
            <p:cNvSpPr/>
            <p:nvPr/>
          </p:nvSpPr>
          <p:spPr>
            <a:xfrm>
              <a:off x="4893576" y="2634550"/>
              <a:ext cx="2781900" cy="3663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100">
                  <a:solidFill>
                    <a:schemeClr val="dk2"/>
                  </a:solidFill>
                  <a:latin typeface="Poppins"/>
                  <a:ea typeface="Poppins"/>
                  <a:cs typeface="Poppins"/>
                  <a:sym typeface="Poppins"/>
                </a:rPr>
                <a:t>Research, analyze &amp; understand what our users and non-users really think</a:t>
              </a:r>
              <a:endParaRPr sz="500"/>
            </a:p>
          </p:txBody>
        </p:sp>
      </p:grpSp>
      <p:grpSp>
        <p:nvGrpSpPr>
          <p:cNvPr id="536" name="Google Shape;536;p55"/>
          <p:cNvGrpSpPr/>
          <p:nvPr/>
        </p:nvGrpSpPr>
        <p:grpSpPr>
          <a:xfrm>
            <a:off x="3645632" y="4128304"/>
            <a:ext cx="2781981" cy="525596"/>
            <a:chOff x="4893569" y="4023279"/>
            <a:chExt cx="2781981" cy="525596"/>
          </a:xfrm>
        </p:grpSpPr>
        <p:sp>
          <p:nvSpPr>
            <p:cNvPr id="537" name="Google Shape;537;p55"/>
            <p:cNvSpPr txBox="1"/>
            <p:nvPr/>
          </p:nvSpPr>
          <p:spPr>
            <a:xfrm>
              <a:off x="4893569" y="4023279"/>
              <a:ext cx="2682900" cy="25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200">
                  <a:solidFill>
                    <a:schemeClr val="dk2"/>
                  </a:solidFill>
                  <a:latin typeface="Poppins"/>
                  <a:ea typeface="Poppins"/>
                  <a:cs typeface="Poppins"/>
                  <a:sym typeface="Poppins"/>
                </a:rPr>
                <a:t>Quarter 4 Objective</a:t>
              </a:r>
              <a:endParaRPr sz="500"/>
            </a:p>
          </p:txBody>
        </p:sp>
        <p:sp>
          <p:nvSpPr>
            <p:cNvPr id="538" name="Google Shape;538;p55"/>
            <p:cNvSpPr/>
            <p:nvPr/>
          </p:nvSpPr>
          <p:spPr>
            <a:xfrm>
              <a:off x="4893650" y="4277075"/>
              <a:ext cx="2781900" cy="271800"/>
            </a:xfrm>
            <a:prstGeom prst="rect">
              <a:avLst/>
            </a:prstGeom>
            <a:noFill/>
            <a:ln>
              <a:noFill/>
            </a:ln>
          </p:spPr>
          <p:txBody>
            <a:bodyPr anchorCtr="0" anchor="t" bIns="34275" lIns="68575" spcFirstLastPara="1" rIns="68575" wrap="square" tIns="34275">
              <a:noAutofit/>
            </a:bodyPr>
            <a:lstStyle/>
            <a:p>
              <a:pPr indent="0" lvl="0" marL="0" marR="0" rtl="0" algn="l">
                <a:lnSpc>
                  <a:spcPct val="150000"/>
                </a:lnSpc>
                <a:spcBef>
                  <a:spcPts val="0"/>
                </a:spcBef>
                <a:spcAft>
                  <a:spcPts val="0"/>
                </a:spcAft>
                <a:buNone/>
              </a:pPr>
              <a:r>
                <a:rPr lang="en" sz="1100">
                  <a:solidFill>
                    <a:schemeClr val="dk2"/>
                  </a:solidFill>
                  <a:latin typeface="Poppins"/>
                  <a:ea typeface="Poppins"/>
                  <a:cs typeface="Poppins"/>
                  <a:sym typeface="Poppins"/>
                </a:rPr>
                <a:t>Activate user-testing of our product</a:t>
              </a:r>
              <a:endParaRPr sz="500"/>
            </a:p>
          </p:txBody>
        </p:sp>
      </p:grpSp>
      <p:cxnSp>
        <p:nvCxnSpPr>
          <p:cNvPr id="539" name="Google Shape;539;p55"/>
          <p:cNvCxnSpPr/>
          <p:nvPr/>
        </p:nvCxnSpPr>
        <p:spPr>
          <a:xfrm rot="10800000">
            <a:off x="3285288" y="2342600"/>
            <a:ext cx="3050100" cy="0"/>
          </a:xfrm>
          <a:prstGeom prst="straightConnector1">
            <a:avLst/>
          </a:prstGeom>
          <a:noFill/>
          <a:ln cap="flat" cmpd="sng" w="9525">
            <a:solidFill>
              <a:srgbClr val="09100F"/>
            </a:solidFill>
            <a:prstDash val="solid"/>
            <a:round/>
            <a:headEnd len="med" w="med" type="none"/>
            <a:tailEnd len="med" w="med" type="none"/>
          </a:ln>
        </p:spPr>
      </p:cxnSp>
      <p:cxnSp>
        <p:nvCxnSpPr>
          <p:cNvPr id="540" name="Google Shape;540;p55"/>
          <p:cNvCxnSpPr/>
          <p:nvPr/>
        </p:nvCxnSpPr>
        <p:spPr>
          <a:xfrm flipH="1">
            <a:off x="3277288" y="3157475"/>
            <a:ext cx="3086700" cy="1800"/>
          </a:xfrm>
          <a:prstGeom prst="straightConnector1">
            <a:avLst/>
          </a:prstGeom>
          <a:noFill/>
          <a:ln cap="flat" cmpd="sng" w="9525">
            <a:solidFill>
              <a:srgbClr val="666666"/>
            </a:solidFill>
            <a:prstDash val="solid"/>
            <a:round/>
            <a:headEnd len="med" w="med" type="none"/>
            <a:tailEnd len="med" w="med" type="none"/>
          </a:ln>
        </p:spPr>
      </p:cxnSp>
      <p:cxnSp>
        <p:nvCxnSpPr>
          <p:cNvPr id="541" name="Google Shape;541;p55"/>
          <p:cNvCxnSpPr/>
          <p:nvPr/>
        </p:nvCxnSpPr>
        <p:spPr>
          <a:xfrm rot="10800000">
            <a:off x="3213288" y="3976675"/>
            <a:ext cx="3122100" cy="0"/>
          </a:xfrm>
          <a:prstGeom prst="straightConnector1">
            <a:avLst/>
          </a:prstGeom>
          <a:noFill/>
          <a:ln cap="flat" cmpd="sng" w="9525">
            <a:solidFill>
              <a:srgbClr val="B7B7B7"/>
            </a:solidFill>
            <a:prstDash val="solid"/>
            <a:round/>
            <a:headEnd len="med" w="med" type="none"/>
            <a:tailEnd len="med" w="med" type="none"/>
          </a:ln>
        </p:spPr>
      </p:cxnSp>
      <p:cxnSp>
        <p:nvCxnSpPr>
          <p:cNvPr id="542" name="Google Shape;542;p55"/>
          <p:cNvCxnSpPr/>
          <p:nvPr/>
        </p:nvCxnSpPr>
        <p:spPr>
          <a:xfrm rot="10800000">
            <a:off x="3365988" y="4795075"/>
            <a:ext cx="2969400" cy="0"/>
          </a:xfrm>
          <a:prstGeom prst="straightConnector1">
            <a:avLst/>
          </a:prstGeom>
          <a:noFill/>
          <a:ln cap="flat" cmpd="sng" w="9525">
            <a:solidFill>
              <a:srgbClr val="D9D9D9"/>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9100F"/>
      </a:dk1>
      <a:lt1>
        <a:srgbClr val="F9F8F5"/>
      </a:lt1>
      <a:dk2>
        <a:srgbClr val="09100F"/>
      </a:dk2>
      <a:lt2>
        <a:srgbClr val="F9F8F5"/>
      </a:lt2>
      <a:accent1>
        <a:srgbClr val="09100F"/>
      </a:accent1>
      <a:accent2>
        <a:srgbClr val="F9F8F5"/>
      </a:accent2>
      <a:accent3>
        <a:srgbClr val="F5F1E8"/>
      </a:accent3>
      <a:accent4>
        <a:srgbClr val="B5B7B7"/>
      </a:accent4>
      <a:accent5>
        <a:srgbClr val="6C706F"/>
      </a:accent5>
      <a:accent6>
        <a:srgbClr val="09100F"/>
      </a:accent6>
      <a:hlink>
        <a:srgbClr val="1155C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9100F"/>
      </a:dk1>
      <a:lt1>
        <a:srgbClr val="F9F8F5"/>
      </a:lt1>
      <a:dk2>
        <a:srgbClr val="09100F"/>
      </a:dk2>
      <a:lt2>
        <a:srgbClr val="F9F8F5"/>
      </a:lt2>
      <a:accent1>
        <a:srgbClr val="09100F"/>
      </a:accent1>
      <a:accent2>
        <a:srgbClr val="F9F8F5"/>
      </a:accent2>
      <a:accent3>
        <a:srgbClr val="F5F1E8"/>
      </a:accent3>
      <a:accent4>
        <a:srgbClr val="B5B7B7"/>
      </a:accent4>
      <a:accent5>
        <a:srgbClr val="6C706F"/>
      </a:accent5>
      <a:accent6>
        <a:srgbClr val="09100F"/>
      </a:accent6>
      <a:hlink>
        <a:srgbClr val="1155C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